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DFF7D"/>
    <a:srgbClr val="3BFF3B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8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91EF6B-5B39-49AF-BF16-84D17F8AE4A1}" type="datetimeFigureOut">
              <a:rPr lang="ru-RU"/>
              <a:pPr>
                <a:defRPr/>
              </a:pPr>
              <a:t>02.11.2014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9951C4-CB8B-492B-9836-F188B2A17D4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7CA427-91DC-42E5-81AA-B9C30BD2E37A}" type="datetimeFigureOut">
              <a:rPr lang="ru-RU"/>
              <a:pPr>
                <a:defRPr/>
              </a:pPr>
              <a:t>02.11.2014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1EBF06-9770-4C08-9F95-9599D373823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F47FBC-2F1F-4A37-BF67-85D870B1E609}" type="datetimeFigureOut">
              <a:rPr lang="ru-RU"/>
              <a:pPr>
                <a:defRPr/>
              </a:pPr>
              <a:t>02.11.2014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30C68B-6192-429E-A5C0-110298CA1C7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18EF44-178C-4B03-97A4-3C1F721BADE5}" type="datetimeFigureOut">
              <a:rPr lang="ru-RU"/>
              <a:pPr>
                <a:defRPr/>
              </a:pPr>
              <a:t>02.11.2014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65C068-11C9-4224-BFF3-5E2A858FE87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8B5EA9-BA2C-46F2-A160-A3440E97D7EA}" type="datetimeFigureOut">
              <a:rPr lang="ru-RU"/>
              <a:pPr>
                <a:defRPr/>
              </a:pPr>
              <a:t>02.11.2014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961A1F-EA78-4367-9514-F2EDB2A8014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4BA032-B48B-4BA0-8427-3DA1C7923E5B}" type="datetimeFigureOut">
              <a:rPr lang="ru-RU"/>
              <a:pPr>
                <a:defRPr/>
              </a:pPr>
              <a:t>02.11.2014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6DF429-1F8E-4881-AAC8-6F95A0AA413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EB54FA-1CC5-45D6-A97F-CAB661EB0496}" type="datetimeFigureOut">
              <a:rPr lang="ru-RU"/>
              <a:pPr>
                <a:defRPr/>
              </a:pPr>
              <a:t>02.11.2014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6FCD89-1B0D-439D-BC7A-476B1EBAF01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07B024-B2A3-45BE-8568-F8CB89D7F9BF}" type="datetimeFigureOut">
              <a:rPr lang="ru-RU"/>
              <a:pPr>
                <a:defRPr/>
              </a:pPr>
              <a:t>02.11.2014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3BF6FB-8436-4100-BF19-2558A7677D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903619-1E01-46C7-9C3E-2BC6EC94C34B}" type="datetimeFigureOut">
              <a:rPr lang="ru-RU"/>
              <a:pPr>
                <a:defRPr/>
              </a:pPr>
              <a:t>02.11.2014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7B4350-C276-43BF-B68A-322EC72A373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255667-6437-4BFB-BE4E-7AE91B2388C8}" type="datetimeFigureOut">
              <a:rPr lang="ru-RU"/>
              <a:pPr>
                <a:defRPr/>
              </a:pPr>
              <a:t>02.11.2014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A167C2-10A7-4731-8EBF-BC056AF9B8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5E542A-F065-4F1D-8F03-A985FBA773EB}" type="datetimeFigureOut">
              <a:rPr lang="ru-RU"/>
              <a:pPr>
                <a:defRPr/>
              </a:pPr>
              <a:t>02.11.2014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AAEFAD-B9A0-4AAA-BEDB-7311B6FBE33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7488830-D733-407E-A0C6-6B0E5E74B288}" type="datetimeFigureOut">
              <a:rPr lang="ru-RU"/>
              <a:pPr>
                <a:defRPr/>
              </a:pPr>
              <a:t>02.11.2014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08586A2-06FE-40B6-86F2-946979F2FD2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7DFF7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335" name="Group 23"/>
          <p:cNvGraphicFramePr>
            <a:graphicFrameLocks noGrp="1"/>
          </p:cNvGraphicFramePr>
          <p:nvPr/>
        </p:nvGraphicFramePr>
        <p:xfrm>
          <a:off x="900113" y="620713"/>
          <a:ext cx="7358062" cy="5444490"/>
        </p:xfrm>
        <a:graphic>
          <a:graphicData uri="http://schemas.openxmlformats.org/drawingml/2006/table">
            <a:tbl>
              <a:tblPr/>
              <a:tblGrid>
                <a:gridCol w="2452687"/>
                <a:gridCol w="2452688"/>
                <a:gridCol w="2452687"/>
              </a:tblGrid>
              <a:tr h="1762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6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6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РЫ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6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БА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97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6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ВО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6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ША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6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РА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62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6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ДИ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6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КА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6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БАН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11265" name="Picture 1" descr="http://www.gifpark.ru/Gifs/ANIMALS/B_Fly08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6375" y="4724400"/>
            <a:ext cx="714375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4.6346E-6 L -0.00781 -0.2282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12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" y="-1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78 -0.23617 C -0.00435 -0.25468 -0.00556 -0.26532 -0.00643 -0.28591 C -0.00608 -0.32061 -0.00678 -0.35554 -0.00521 -0.39023 C -0.00521 -0.39139 -0.00139 -0.42493 0.00209 -0.43511 C 0.00591 -0.44645 0.00816 -0.44922 0.00816 -0.46241 " pathEditMode="relative" rAng="0" ptsTypes="ffffA">
                                      <p:cBhvr>
                                        <p:cTn id="10" dur="2000" fill="hold"/>
                                        <p:tgtEl>
                                          <p:spTgt spid="112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816 -0.46241 C 0.09305 -0.46125 0.16527 -0.45917 0.25017 -0.45917 " pathEditMode="relative" ptsTypes="fA">
                                      <p:cBhvr>
                                        <p:cTn id="14" dur="2000" fill="hold"/>
                                        <p:tgtEl>
                                          <p:spTgt spid="112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5017 -0.45917 C 0.27517 -0.45685 0.3 -0.45431 0.32483 -0.4513 C 0.34271 -0.44529 0.3618 -0.44668 0.38021 -0.44321 C 0.40087 -0.43395 0.4526 -0.43765 0.47552 -0.43673 C 0.49618 -0.43511 0.50955 -0.43349 0.5309 -0.43349 " pathEditMode="relative" rAng="0" ptsTypes="ffffA">
                                      <p:cBhvr>
                                        <p:cTn id="18" dur="2000" fill="hold"/>
                                        <p:tgtEl>
                                          <p:spTgt spid="112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309 -0.43349 C 0.53038 -0.37196 0.52726 -0.30048 0.52726 -0.23594 " pathEditMode="relative" ptsTypes="fA">
                                      <p:cBhvr>
                                        <p:cTn id="22" dur="2000" fill="hold"/>
                                        <p:tgtEl>
                                          <p:spTgt spid="112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2726 -0.23589 C 0.52674 -0.20467 0.52726 -0.17854 0.52396 -0.14894 C 0.52431 -0.12049 0.52396 -0.071 0.52795 -0.04302 C 0.52986 -0.01388 0.53542 0.01619 0.53542 0.04602 " pathEditMode="relative" rAng="0" ptsTypes="fffA">
                                      <p:cBhvr>
                                        <p:cTn id="26" dur="2000" fill="hold"/>
                                        <p:tgtEl>
                                          <p:spTgt spid="112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" y="1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3542 0.04602 C 0.50781 0.04486 0.48125 0.04278 0.45382 0.04139 C 0.42118 0.03793 0.3941 0.03746 0.35851 0.03677 C 0.31788 0.03538 0.33993 0.03584 0.29167 0.03584 " pathEditMode="relative" rAng="0" ptsTypes="fffA">
                                      <p:cBhvr>
                                        <p:cTn id="30" dur="2000" fill="hold"/>
                                        <p:tgtEl>
                                          <p:spTgt spid="112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2" y="-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9167 0.03584 C 0.29201 0.03006 0.29219 0.02405 0.29288 0.0185 C 0.2934 0.01364 0.29549 0.00416 0.29549 0.00439 C 0.29636 -0.02082 0.29774 -0.04232 0.29948 -0.06707 C 0.29896 -0.10361 0.29879 -0.14015 0.29809 -0.17669 C 0.29792 -0.18409 0.29636 -0.19126 0.29549 -0.19866 C 0.29514 -0.20097 0.29427 -0.20583 0.29427 -0.2056 " pathEditMode="relative" rAng="0" ptsTypes="ffffffA">
                                      <p:cBhvr>
                                        <p:cTn id="34" dur="2000" fill="hold"/>
                                        <p:tgtEl>
                                          <p:spTgt spid="112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" y="-1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9427 -0.2056 C 0.29652 -0.21022 0.29982 -0.216 0.30139 -0.22155 C 0.30312 -0.2278 0.3033 -0.23196 0.30625 -0.23751 C 0.30764 -0.24491 0.30798 -0.25277 0.30989 -0.26017 C 0.31093 -0.26434 0.31336 -0.26734 0.31475 -0.27128 C 0.3151 -0.27451 0.31527 -0.27775 0.31597 -0.28099 C 0.31632 -0.28284 0.31771 -0.28399 0.31823 -0.28584 C 0.32031 -0.29463 0.32048 -0.30226 0.3243 -0.3099 C 0.33316 -0.35523 0.33455 -0.41142 0.31232 -0.44935 C 0.31111 -0.45583 0.30868 -0.46392 0.30503 -0.46878 " pathEditMode="relative" rAng="0" ptsTypes="fffffffffA">
                                      <p:cBhvr>
                                        <p:cTn id="38" dur="2000" fill="hold"/>
                                        <p:tgtEl>
                                          <p:spTgt spid="112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" y="-1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9</Words>
  <Application>Microsoft Office PowerPoint</Application>
  <PresentationFormat>Экран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>МОУ "СОШ №19 им. Л.А. Попугаевой"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Мария</dc:creator>
  <cp:lastModifiedBy>user</cp:lastModifiedBy>
  <cp:revision>7</cp:revision>
  <dcterms:created xsi:type="dcterms:W3CDTF">2008-12-09T05:46:16Z</dcterms:created>
  <dcterms:modified xsi:type="dcterms:W3CDTF">2014-11-02T16:14:05Z</dcterms:modified>
</cp:coreProperties>
</file>