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8000"/>
    <a:srgbClr val="009900"/>
    <a:srgbClr val="CCECFF"/>
    <a:srgbClr val="33CCFF"/>
    <a:srgbClr val="666699"/>
    <a:srgbClr val="FF9933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474D7-B868-4DAF-BE09-9352ACA56FCB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CF6AF-BB5F-4314-A107-9D71B4B047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B6CBD-FD1F-41F3-8959-1888AC9F4ABB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A557A-9352-4FF9-9261-6D66DF1BC9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8C725-7548-47B6-9E59-CFF7ABFF3AC9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C70B1-11CF-41D3-9E2F-5655C546B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C1770-D973-48F7-9D40-E9F6923C1D13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D7148-CDAE-4198-AC8F-EDFD539B2C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1C8F1-D161-469D-A075-33A254C53C6F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7CDF6-2939-4C6F-BDCE-6DA76EFB90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4C20D-1DC8-420B-BA8D-1EC81355BABC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4C6D-18C7-43C0-91BF-80B7F0236E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D1F0-4BB3-4553-8605-FE9D69BE845F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2A735-DDD4-44DD-8CB5-01DF6B25B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3A50B-FE46-47E2-8613-D0CE89FA8FF6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D6556-CCAF-46EC-8FFD-F7EEE7B949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DBE09-7066-4ACC-A534-53F041A03725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A4EE0-E650-4E70-928B-743FD0CDD1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D7CD7-47C9-4DD8-84EF-A9F3AE8A9DF5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C16F6-72ED-4584-9845-914A4FB720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570E4-8720-4972-9DB9-09A41286772A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FD30D-3FBE-46CB-9AC7-C45A003115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90E63E0-DDF8-4845-A780-66A703738CA6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4FCCF4-2986-471B-8D88-2888FB17EE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8" name="Rectangle 52"/>
          <p:cNvSpPr>
            <a:spLocks noChangeArrowheads="1"/>
          </p:cNvSpPr>
          <p:nvPr/>
        </p:nvSpPr>
        <p:spPr bwMode="auto">
          <a:xfrm rot="3498230">
            <a:off x="6827044" y="3505994"/>
            <a:ext cx="615950" cy="402431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" name="Волна 53" descr="Песок"/>
          <p:cNvSpPr>
            <a:spLocks noChangeArrowheads="1"/>
          </p:cNvSpPr>
          <p:nvPr/>
        </p:nvSpPr>
        <p:spPr bwMode="auto">
          <a:xfrm rot="-2258335">
            <a:off x="1639888" y="4986338"/>
            <a:ext cx="3421062" cy="922337"/>
          </a:xfrm>
          <a:prstGeom prst="wave">
            <a:avLst>
              <a:gd name="adj1" fmla="val 12500"/>
              <a:gd name="adj2" fmla="val 0"/>
            </a:avLst>
          </a:prstGeom>
          <a:blipFill dpi="0" rotWithShape="1">
            <a:blip r:embed="rId2" cstate="print"/>
            <a:srcRect/>
            <a:tile tx="0" ty="0" sx="100000" sy="100000" flip="none" algn="tl"/>
          </a:blip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0" name="Равнобедренный треугольник 19" descr="Дуб"/>
          <p:cNvSpPr>
            <a:spLocks noChangeArrowheads="1"/>
          </p:cNvSpPr>
          <p:nvPr/>
        </p:nvSpPr>
        <p:spPr bwMode="auto">
          <a:xfrm>
            <a:off x="3214688" y="1857375"/>
            <a:ext cx="1928812" cy="914400"/>
          </a:xfrm>
          <a:prstGeom prst="triangle">
            <a:avLst>
              <a:gd name="adj" fmla="val 500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3" name="Овал 22"/>
          <p:cNvSpPr>
            <a:spLocks noChangeArrowheads="1"/>
          </p:cNvSpPr>
          <p:nvPr/>
        </p:nvSpPr>
        <p:spPr bwMode="auto">
          <a:xfrm>
            <a:off x="4000500" y="2143125"/>
            <a:ext cx="428625" cy="428625"/>
          </a:xfrm>
          <a:prstGeom prst="ellipse">
            <a:avLst/>
          </a:prstGeom>
          <a:solidFill>
            <a:srgbClr val="CCE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4" name="Пятиугольник 23"/>
          <p:cNvSpPr>
            <a:spLocks noChangeArrowheads="1"/>
          </p:cNvSpPr>
          <p:nvPr/>
        </p:nvSpPr>
        <p:spPr bwMode="auto">
          <a:xfrm rot="-5400000">
            <a:off x="2682082" y="3604419"/>
            <a:ext cx="977900" cy="484187"/>
          </a:xfrm>
          <a:prstGeom prst="homePlate">
            <a:avLst>
              <a:gd name="adj" fmla="val 49996"/>
            </a:avLst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5" name="Пятиугольник 24"/>
          <p:cNvSpPr>
            <a:spLocks noChangeArrowheads="1"/>
          </p:cNvSpPr>
          <p:nvPr/>
        </p:nvSpPr>
        <p:spPr bwMode="auto">
          <a:xfrm rot="-5400000">
            <a:off x="681832" y="3604419"/>
            <a:ext cx="977900" cy="484187"/>
          </a:xfrm>
          <a:prstGeom prst="homePlate">
            <a:avLst>
              <a:gd name="adj" fmla="val 49996"/>
            </a:avLst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6" name="Пятиугольник 25"/>
          <p:cNvSpPr>
            <a:spLocks noChangeArrowheads="1"/>
          </p:cNvSpPr>
          <p:nvPr/>
        </p:nvSpPr>
        <p:spPr bwMode="auto">
          <a:xfrm rot="-5400000">
            <a:off x="1181894" y="3604419"/>
            <a:ext cx="977900" cy="484188"/>
          </a:xfrm>
          <a:prstGeom prst="homePlate">
            <a:avLst>
              <a:gd name="adj" fmla="val 49996"/>
            </a:avLst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7" name="Пятиугольник 26"/>
          <p:cNvSpPr>
            <a:spLocks noChangeArrowheads="1"/>
          </p:cNvSpPr>
          <p:nvPr/>
        </p:nvSpPr>
        <p:spPr bwMode="auto">
          <a:xfrm rot="-5400000">
            <a:off x="1681957" y="3604419"/>
            <a:ext cx="977900" cy="484187"/>
          </a:xfrm>
          <a:prstGeom prst="homePlate">
            <a:avLst>
              <a:gd name="adj" fmla="val 49996"/>
            </a:avLst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8" name="Пятиугольник 27"/>
          <p:cNvSpPr>
            <a:spLocks noChangeArrowheads="1"/>
          </p:cNvSpPr>
          <p:nvPr/>
        </p:nvSpPr>
        <p:spPr bwMode="auto">
          <a:xfrm rot="-5400000">
            <a:off x="2182019" y="3604419"/>
            <a:ext cx="977900" cy="484188"/>
          </a:xfrm>
          <a:prstGeom prst="homePlate">
            <a:avLst>
              <a:gd name="adj" fmla="val 49996"/>
            </a:avLst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 rot="-5400000">
            <a:off x="5644357" y="3071018"/>
            <a:ext cx="914400" cy="500063"/>
          </a:xfrm>
          <a:prstGeom prst="rect">
            <a:avLst/>
          </a:prstGeom>
          <a:solidFill>
            <a:srgbClr val="66FF66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 rot="-5400000">
            <a:off x="6440488" y="3060700"/>
            <a:ext cx="914400" cy="508000"/>
          </a:xfrm>
          <a:prstGeom prst="rect">
            <a:avLst/>
          </a:prstGeom>
          <a:solidFill>
            <a:srgbClr val="66FF66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6072188" y="4000500"/>
            <a:ext cx="914400" cy="500063"/>
          </a:xfrm>
          <a:prstGeom prst="rect">
            <a:avLst/>
          </a:prstGeom>
          <a:solidFill>
            <a:srgbClr val="66FF66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2" name="Солнце 31"/>
          <p:cNvSpPr>
            <a:spLocks noChangeArrowheads="1"/>
          </p:cNvSpPr>
          <p:nvPr/>
        </p:nvSpPr>
        <p:spPr bwMode="auto">
          <a:xfrm>
            <a:off x="7643813" y="428625"/>
            <a:ext cx="1357312" cy="1414463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3" name="Выноска-облако 32"/>
          <p:cNvSpPr>
            <a:spLocks noChangeArrowheads="1"/>
          </p:cNvSpPr>
          <p:nvPr/>
        </p:nvSpPr>
        <p:spPr bwMode="auto">
          <a:xfrm>
            <a:off x="1214438" y="1000125"/>
            <a:ext cx="914400" cy="612775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33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4" name="Выноска-облако 33"/>
          <p:cNvSpPr>
            <a:spLocks noChangeArrowheads="1"/>
          </p:cNvSpPr>
          <p:nvPr/>
        </p:nvSpPr>
        <p:spPr bwMode="auto">
          <a:xfrm>
            <a:off x="3143250" y="1214438"/>
            <a:ext cx="914400" cy="612775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hlink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5" name="Выноска-облако 34"/>
          <p:cNvSpPr>
            <a:spLocks noChangeArrowheads="1"/>
          </p:cNvSpPr>
          <p:nvPr/>
        </p:nvSpPr>
        <p:spPr bwMode="auto">
          <a:xfrm>
            <a:off x="5429250" y="1285875"/>
            <a:ext cx="914400" cy="612775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C0C0C0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6" name="Равнобедренный треугольник 35"/>
          <p:cNvSpPr>
            <a:spLocks noChangeArrowheads="1"/>
          </p:cNvSpPr>
          <p:nvPr/>
        </p:nvSpPr>
        <p:spPr bwMode="auto">
          <a:xfrm>
            <a:off x="214313" y="6286500"/>
            <a:ext cx="357187" cy="357188"/>
          </a:xfrm>
          <a:prstGeom prst="triangle">
            <a:avLst>
              <a:gd name="adj" fmla="val 50000"/>
            </a:avLst>
          </a:prstGeom>
          <a:solidFill>
            <a:srgbClr val="0099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7" name="Равнобедренный треугольник 36"/>
          <p:cNvSpPr>
            <a:spLocks noChangeArrowheads="1"/>
          </p:cNvSpPr>
          <p:nvPr/>
        </p:nvSpPr>
        <p:spPr bwMode="auto">
          <a:xfrm>
            <a:off x="214313" y="5929313"/>
            <a:ext cx="357187" cy="357187"/>
          </a:xfrm>
          <a:prstGeom prst="triangle">
            <a:avLst>
              <a:gd name="adj" fmla="val 50000"/>
            </a:avLst>
          </a:prstGeom>
          <a:solidFill>
            <a:srgbClr val="0099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8" name="Равнобедренный треугольник 37"/>
          <p:cNvSpPr>
            <a:spLocks noChangeArrowheads="1"/>
          </p:cNvSpPr>
          <p:nvPr/>
        </p:nvSpPr>
        <p:spPr bwMode="auto">
          <a:xfrm>
            <a:off x="214313" y="5572125"/>
            <a:ext cx="357187" cy="357188"/>
          </a:xfrm>
          <a:prstGeom prst="triangle">
            <a:avLst>
              <a:gd name="adj" fmla="val 50000"/>
            </a:avLst>
          </a:prstGeom>
          <a:solidFill>
            <a:srgbClr val="0099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9" name="Равнобедренный треугольник 38"/>
          <p:cNvSpPr>
            <a:spLocks noChangeArrowheads="1"/>
          </p:cNvSpPr>
          <p:nvPr/>
        </p:nvSpPr>
        <p:spPr bwMode="auto">
          <a:xfrm>
            <a:off x="857250" y="6286500"/>
            <a:ext cx="357188" cy="357188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0" name="Равнобедренный треугольник 39"/>
          <p:cNvSpPr>
            <a:spLocks noChangeArrowheads="1"/>
          </p:cNvSpPr>
          <p:nvPr/>
        </p:nvSpPr>
        <p:spPr bwMode="auto">
          <a:xfrm>
            <a:off x="857250" y="5929313"/>
            <a:ext cx="357188" cy="357187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1" name="Равнобедренный треугольник 40"/>
          <p:cNvSpPr>
            <a:spLocks noChangeArrowheads="1"/>
          </p:cNvSpPr>
          <p:nvPr/>
        </p:nvSpPr>
        <p:spPr bwMode="auto">
          <a:xfrm>
            <a:off x="857250" y="5572125"/>
            <a:ext cx="357188" cy="357188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2" name="Равнобедренный треугольник 41"/>
          <p:cNvSpPr>
            <a:spLocks noChangeArrowheads="1"/>
          </p:cNvSpPr>
          <p:nvPr/>
        </p:nvSpPr>
        <p:spPr bwMode="auto">
          <a:xfrm>
            <a:off x="857250" y="5214938"/>
            <a:ext cx="357188" cy="357187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3" name="Равнобедренный треугольник 42"/>
          <p:cNvSpPr>
            <a:spLocks noChangeArrowheads="1"/>
          </p:cNvSpPr>
          <p:nvPr/>
        </p:nvSpPr>
        <p:spPr bwMode="auto">
          <a:xfrm>
            <a:off x="1428750" y="6286500"/>
            <a:ext cx="357188" cy="357188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4" name="Равнобедренный треугольник 43"/>
          <p:cNvSpPr>
            <a:spLocks noChangeArrowheads="1"/>
          </p:cNvSpPr>
          <p:nvPr/>
        </p:nvSpPr>
        <p:spPr bwMode="auto">
          <a:xfrm>
            <a:off x="1428750" y="5929313"/>
            <a:ext cx="357188" cy="357187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5" name="Равнобедренный треугольник 44"/>
          <p:cNvSpPr>
            <a:spLocks noChangeArrowheads="1"/>
          </p:cNvSpPr>
          <p:nvPr/>
        </p:nvSpPr>
        <p:spPr bwMode="auto">
          <a:xfrm>
            <a:off x="1428750" y="5572125"/>
            <a:ext cx="357188" cy="357188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6" name="Равнобедренный треугольник 45"/>
          <p:cNvSpPr>
            <a:spLocks noChangeArrowheads="1"/>
          </p:cNvSpPr>
          <p:nvPr/>
        </p:nvSpPr>
        <p:spPr bwMode="auto">
          <a:xfrm>
            <a:off x="1428750" y="5214938"/>
            <a:ext cx="357188" cy="357187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7" name="Равнобедренный треугольник 46"/>
          <p:cNvSpPr>
            <a:spLocks noChangeArrowheads="1"/>
          </p:cNvSpPr>
          <p:nvPr/>
        </p:nvSpPr>
        <p:spPr bwMode="auto">
          <a:xfrm>
            <a:off x="1428750" y="4857750"/>
            <a:ext cx="357188" cy="357188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0" name="Овал 49"/>
          <p:cNvSpPr>
            <a:spLocks noChangeArrowheads="1"/>
          </p:cNvSpPr>
          <p:nvPr/>
        </p:nvSpPr>
        <p:spPr bwMode="auto">
          <a:xfrm>
            <a:off x="2786063" y="5286375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1" name="Овал 50"/>
          <p:cNvSpPr>
            <a:spLocks noChangeArrowheads="1"/>
          </p:cNvSpPr>
          <p:nvPr/>
        </p:nvSpPr>
        <p:spPr bwMode="auto">
          <a:xfrm>
            <a:off x="3286125" y="5286375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2" name="Скругленный прямоугольник 51"/>
          <p:cNvSpPr>
            <a:spLocks noChangeArrowheads="1"/>
          </p:cNvSpPr>
          <p:nvPr/>
        </p:nvSpPr>
        <p:spPr bwMode="auto">
          <a:xfrm>
            <a:off x="3643313" y="5072063"/>
            <a:ext cx="142875" cy="214312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3357563" y="4786313"/>
            <a:ext cx="214312" cy="2143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2643188" y="4929188"/>
            <a:ext cx="642937" cy="357187"/>
          </a:xfrm>
          <a:prstGeom prst="rect">
            <a:avLst/>
          </a:prstGeom>
          <a:solidFill>
            <a:srgbClr val="666699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9" name="Скругленный прямоугольник 48"/>
          <p:cNvSpPr>
            <a:spLocks noChangeArrowheads="1"/>
          </p:cNvSpPr>
          <p:nvPr/>
        </p:nvSpPr>
        <p:spPr bwMode="auto">
          <a:xfrm>
            <a:off x="3286125" y="4714875"/>
            <a:ext cx="342900" cy="557213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3357563" y="4786313"/>
            <a:ext cx="214312" cy="214312"/>
          </a:xfrm>
          <a:prstGeom prst="rect">
            <a:avLst/>
          </a:prstGeom>
          <a:solidFill>
            <a:srgbClr val="CCFF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6" name="Полилиния 55"/>
          <p:cNvSpPr>
            <a:spLocks noChangeArrowheads="1"/>
          </p:cNvSpPr>
          <p:nvPr/>
        </p:nvSpPr>
        <p:spPr bwMode="auto">
          <a:xfrm>
            <a:off x="4699000" y="4106863"/>
            <a:ext cx="4102100" cy="2751137"/>
          </a:xfrm>
          <a:custGeom>
            <a:avLst/>
            <a:gdLst>
              <a:gd name="T0" fmla="*/ 4097483 w 4103254"/>
              <a:gd name="T1" fmla="*/ 0 h 2752436"/>
              <a:gd name="T2" fmla="*/ 4014379 w 4103254"/>
              <a:gd name="T3" fmla="*/ 249264 h 2752436"/>
              <a:gd name="T4" fmla="*/ 3571159 w 4103254"/>
              <a:gd name="T5" fmla="*/ 152328 h 2752436"/>
              <a:gd name="T6" fmla="*/ 3183341 w 4103254"/>
              <a:gd name="T7" fmla="*/ 817032 h 2752436"/>
              <a:gd name="T8" fmla="*/ 2601612 w 4103254"/>
              <a:gd name="T9" fmla="*/ 789336 h 2752436"/>
              <a:gd name="T10" fmla="*/ 2199946 w 4103254"/>
              <a:gd name="T11" fmla="*/ 1232472 h 2752436"/>
              <a:gd name="T12" fmla="*/ 1659769 w 4103254"/>
              <a:gd name="T13" fmla="*/ 1287865 h 2752436"/>
              <a:gd name="T14" fmla="*/ 1174997 w 4103254"/>
              <a:gd name="T15" fmla="*/ 1827937 h 2752436"/>
              <a:gd name="T16" fmla="*/ 371659 w 4103254"/>
              <a:gd name="T17" fmla="*/ 1952569 h 2752436"/>
              <a:gd name="T18" fmla="*/ 53094 w 4103254"/>
              <a:gd name="T19" fmla="*/ 2644969 h 2752436"/>
              <a:gd name="T20" fmla="*/ 53094 w 4103254"/>
              <a:gd name="T21" fmla="*/ 2589577 h 27524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103254"/>
              <a:gd name="T34" fmla="*/ 0 h 2752436"/>
              <a:gd name="T35" fmla="*/ 4103254 w 4103254"/>
              <a:gd name="T36" fmla="*/ 2752436 h 27524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103254" h="2752436">
                <a:moveTo>
                  <a:pt x="4098636" y="0"/>
                </a:moveTo>
                <a:cubicBezTo>
                  <a:pt x="4100945" y="111991"/>
                  <a:pt x="4103254" y="223982"/>
                  <a:pt x="4015509" y="249382"/>
                </a:cubicBezTo>
                <a:cubicBezTo>
                  <a:pt x="3927764" y="274782"/>
                  <a:pt x="3710709" y="57727"/>
                  <a:pt x="3572164" y="152400"/>
                </a:cubicBezTo>
                <a:cubicBezTo>
                  <a:pt x="3433619" y="247073"/>
                  <a:pt x="3345872" y="711200"/>
                  <a:pt x="3184236" y="817418"/>
                </a:cubicBezTo>
                <a:cubicBezTo>
                  <a:pt x="3022600" y="923636"/>
                  <a:pt x="2766290" y="720436"/>
                  <a:pt x="2602345" y="789709"/>
                </a:cubicBezTo>
                <a:cubicBezTo>
                  <a:pt x="2438400" y="858982"/>
                  <a:pt x="2357582" y="1149927"/>
                  <a:pt x="2200564" y="1233054"/>
                </a:cubicBezTo>
                <a:cubicBezTo>
                  <a:pt x="2043546" y="1316181"/>
                  <a:pt x="1831109" y="1189182"/>
                  <a:pt x="1660236" y="1288473"/>
                </a:cubicBezTo>
                <a:cubicBezTo>
                  <a:pt x="1489363" y="1387764"/>
                  <a:pt x="1390072" y="1717964"/>
                  <a:pt x="1175327" y="1828800"/>
                </a:cubicBezTo>
                <a:cubicBezTo>
                  <a:pt x="960582" y="1939636"/>
                  <a:pt x="558800" y="1817255"/>
                  <a:pt x="371764" y="1953491"/>
                </a:cubicBezTo>
                <a:cubicBezTo>
                  <a:pt x="184728" y="2089727"/>
                  <a:pt x="106218" y="2540000"/>
                  <a:pt x="53109" y="2646218"/>
                </a:cubicBezTo>
                <a:cubicBezTo>
                  <a:pt x="0" y="2752436"/>
                  <a:pt x="26554" y="2671618"/>
                  <a:pt x="53109" y="2590800"/>
                </a:cubicBezTo>
              </a:path>
            </a:pathLst>
          </a:cu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latin typeface="+mn-lt"/>
            </a:endParaRPr>
          </a:p>
        </p:txBody>
      </p:sp>
      <p:sp>
        <p:nvSpPr>
          <p:cNvPr id="57" name="Полилиния 56"/>
          <p:cNvSpPr>
            <a:spLocks noChangeArrowheads="1"/>
          </p:cNvSpPr>
          <p:nvPr/>
        </p:nvSpPr>
        <p:spPr bwMode="auto">
          <a:xfrm>
            <a:off x="5680075" y="4656138"/>
            <a:ext cx="3352800" cy="2133600"/>
          </a:xfrm>
          <a:custGeom>
            <a:avLst/>
            <a:gdLst>
              <a:gd name="T0" fmla="*/ 3352800 w 3352800"/>
              <a:gd name="T1" fmla="*/ 0 h 2133600"/>
              <a:gd name="T2" fmla="*/ 2992582 w 3352800"/>
              <a:gd name="T3" fmla="*/ 401781 h 2133600"/>
              <a:gd name="T4" fmla="*/ 2493818 w 3352800"/>
              <a:gd name="T5" fmla="*/ 581890 h 2133600"/>
              <a:gd name="T6" fmla="*/ 2119744 w 3352800"/>
              <a:gd name="T7" fmla="*/ 1080654 h 2133600"/>
              <a:gd name="T8" fmla="*/ 1662545 w 3352800"/>
              <a:gd name="T9" fmla="*/ 1122218 h 2133600"/>
              <a:gd name="T10" fmla="*/ 1260764 w 3352800"/>
              <a:gd name="T11" fmla="*/ 1510145 h 2133600"/>
              <a:gd name="T12" fmla="*/ 803564 w 3352800"/>
              <a:gd name="T13" fmla="*/ 1634836 h 2133600"/>
              <a:gd name="T14" fmla="*/ 415636 w 3352800"/>
              <a:gd name="T15" fmla="*/ 1925781 h 2133600"/>
              <a:gd name="T16" fmla="*/ 180109 w 3352800"/>
              <a:gd name="T17" fmla="*/ 1911927 h 2133600"/>
              <a:gd name="T18" fmla="*/ 0 w 3352800"/>
              <a:gd name="T19" fmla="*/ 2133600 h 2133600"/>
              <a:gd name="T20" fmla="*/ 0 w 3352800"/>
              <a:gd name="T21" fmla="*/ 2133600 h 2133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52800"/>
              <a:gd name="T34" fmla="*/ 0 h 2133600"/>
              <a:gd name="T35" fmla="*/ 3352800 w 3352800"/>
              <a:gd name="T36" fmla="*/ 2133600 h 2133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52800" h="2133600">
                <a:moveTo>
                  <a:pt x="3352800" y="0"/>
                </a:moveTo>
                <a:cubicBezTo>
                  <a:pt x="3244273" y="152399"/>
                  <a:pt x="3135746" y="304799"/>
                  <a:pt x="2992582" y="401781"/>
                </a:cubicBezTo>
                <a:cubicBezTo>
                  <a:pt x="2849418" y="498763"/>
                  <a:pt x="2639291" y="468745"/>
                  <a:pt x="2493818" y="581890"/>
                </a:cubicBezTo>
                <a:cubicBezTo>
                  <a:pt x="2348345" y="695036"/>
                  <a:pt x="2258291" y="990599"/>
                  <a:pt x="2119745" y="1080654"/>
                </a:cubicBezTo>
                <a:cubicBezTo>
                  <a:pt x="1981199" y="1170709"/>
                  <a:pt x="1805708" y="1050636"/>
                  <a:pt x="1662545" y="1122218"/>
                </a:cubicBezTo>
                <a:cubicBezTo>
                  <a:pt x="1519382" y="1193800"/>
                  <a:pt x="1403927" y="1424709"/>
                  <a:pt x="1260764" y="1510145"/>
                </a:cubicBezTo>
                <a:cubicBezTo>
                  <a:pt x="1117601" y="1595581"/>
                  <a:pt x="944419" y="1565563"/>
                  <a:pt x="803564" y="1634836"/>
                </a:cubicBezTo>
                <a:cubicBezTo>
                  <a:pt x="662709" y="1704109"/>
                  <a:pt x="519545" y="1879599"/>
                  <a:pt x="415636" y="1925781"/>
                </a:cubicBezTo>
                <a:cubicBezTo>
                  <a:pt x="311727" y="1971963"/>
                  <a:pt x="249382" y="1877291"/>
                  <a:pt x="180109" y="1911927"/>
                </a:cubicBezTo>
                <a:cubicBezTo>
                  <a:pt x="110836" y="1946563"/>
                  <a:pt x="0" y="2133600"/>
                  <a:pt x="0" y="2133600"/>
                </a:cubicBezTo>
              </a:path>
            </a:pathLst>
          </a:cu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latin typeface="+mn-lt"/>
            </a:endParaRPr>
          </a:p>
        </p:txBody>
      </p:sp>
      <p:sp>
        <p:nvSpPr>
          <p:cNvPr id="58" name="Прямоугольник 57"/>
          <p:cNvSpPr>
            <a:spLocks noChangeArrowheads="1"/>
          </p:cNvSpPr>
          <p:nvPr/>
        </p:nvSpPr>
        <p:spPr bwMode="auto">
          <a:xfrm rot="2592185">
            <a:off x="6459538" y="5448300"/>
            <a:ext cx="1571625" cy="214313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9" name="Прямоугольник 58"/>
          <p:cNvSpPr>
            <a:spLocks noChangeArrowheads="1"/>
          </p:cNvSpPr>
          <p:nvPr/>
        </p:nvSpPr>
        <p:spPr bwMode="auto">
          <a:xfrm rot="2592185">
            <a:off x="7031038" y="5019675"/>
            <a:ext cx="1571625" cy="214313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0" name="Прямоугольник 59"/>
          <p:cNvSpPr>
            <a:spLocks noChangeArrowheads="1"/>
          </p:cNvSpPr>
          <p:nvPr/>
        </p:nvSpPr>
        <p:spPr bwMode="auto">
          <a:xfrm rot="-2744596">
            <a:off x="6436520" y="49236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1" name="Прямоугольник 60"/>
          <p:cNvSpPr>
            <a:spLocks noChangeArrowheads="1"/>
          </p:cNvSpPr>
          <p:nvPr/>
        </p:nvSpPr>
        <p:spPr bwMode="auto">
          <a:xfrm rot="-2744596">
            <a:off x="6588920" y="50760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2" name="Прямоугольник 61"/>
          <p:cNvSpPr>
            <a:spLocks noChangeArrowheads="1"/>
          </p:cNvSpPr>
          <p:nvPr/>
        </p:nvSpPr>
        <p:spPr bwMode="auto">
          <a:xfrm rot="-2744596">
            <a:off x="6741320" y="52284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3" name="Прямоугольник 62"/>
          <p:cNvSpPr>
            <a:spLocks noChangeArrowheads="1"/>
          </p:cNvSpPr>
          <p:nvPr/>
        </p:nvSpPr>
        <p:spPr bwMode="auto">
          <a:xfrm rot="-2744596">
            <a:off x="6893720" y="53808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4" name="Прямоугольник 63"/>
          <p:cNvSpPr>
            <a:spLocks noChangeArrowheads="1"/>
          </p:cNvSpPr>
          <p:nvPr/>
        </p:nvSpPr>
        <p:spPr bwMode="auto">
          <a:xfrm rot="-2744596">
            <a:off x="7046120" y="55332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5" name="Прямоугольник 64"/>
          <p:cNvSpPr>
            <a:spLocks noChangeArrowheads="1"/>
          </p:cNvSpPr>
          <p:nvPr/>
        </p:nvSpPr>
        <p:spPr bwMode="auto">
          <a:xfrm rot="-2744596">
            <a:off x="7198520" y="56856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19" name="Прямоугольник 18" descr="Дуб"/>
          <p:cNvSpPr>
            <a:spLocks noChangeArrowheads="1"/>
          </p:cNvSpPr>
          <p:nvPr/>
        </p:nvSpPr>
        <p:spPr bwMode="auto">
          <a:xfrm>
            <a:off x="3429000" y="2786063"/>
            <a:ext cx="1500188" cy="15716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6" name="Прямоугольник 65"/>
          <p:cNvSpPr>
            <a:spLocks noChangeArrowheads="1"/>
          </p:cNvSpPr>
          <p:nvPr/>
        </p:nvSpPr>
        <p:spPr bwMode="auto">
          <a:xfrm>
            <a:off x="3929063" y="3714750"/>
            <a:ext cx="414337" cy="628650"/>
          </a:xfrm>
          <a:prstGeom prst="rect">
            <a:avLst/>
          </a:prstGeom>
          <a:solidFill>
            <a:srgbClr val="9933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3500438" y="2928938"/>
            <a:ext cx="428625" cy="500062"/>
          </a:xfrm>
          <a:prstGeom prst="rect">
            <a:avLst/>
          </a:prstGeom>
          <a:solidFill>
            <a:srgbClr val="CCEC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4286250" y="2928938"/>
            <a:ext cx="428625" cy="500062"/>
          </a:xfrm>
          <a:prstGeom prst="rect">
            <a:avLst/>
          </a:prstGeom>
          <a:solidFill>
            <a:srgbClr val="CCEC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500"/>
                            </p:stCondLst>
                            <p:childTnLst>
                              <p:par>
                                <p:cTn id="134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000"/>
                            </p:stCondLst>
                            <p:childTnLst>
                              <p:par>
                                <p:cTn id="14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8" grpId="0" animBg="1"/>
      <p:bldP spid="54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0" grpId="0" animBg="1"/>
      <p:bldP spid="51" grpId="0" animBg="1"/>
      <p:bldP spid="52" grpId="0" animBg="1"/>
      <p:bldP spid="53" grpId="0" animBg="1"/>
      <p:bldP spid="48" grpId="0" animBg="1"/>
      <p:bldP spid="49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19" grpId="0" animBg="1"/>
      <p:bldP spid="66" grpId="0" animBg="1"/>
      <p:bldP spid="22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Волна 53"/>
          <p:cNvSpPr/>
          <p:nvPr/>
        </p:nvSpPr>
        <p:spPr>
          <a:xfrm rot="19341665">
            <a:off x="1639888" y="4986338"/>
            <a:ext cx="3421062" cy="922337"/>
          </a:xfrm>
          <a:prstGeom prst="wav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74" name="Содержимое 2"/>
          <p:cNvSpPr>
            <a:spLocks noGrp="1"/>
          </p:cNvSpPr>
          <p:nvPr>
            <p:ph idx="1"/>
          </p:nvPr>
        </p:nvSpPr>
        <p:spPr>
          <a:xfrm>
            <a:off x="5214938" y="285750"/>
            <a:ext cx="2071687" cy="3571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Справа – три грядки.  </a:t>
            </a:r>
          </a:p>
        </p:txBody>
      </p:sp>
      <p:sp>
        <p:nvSpPr>
          <p:cNvPr id="3075" name="Прямоугольник 3"/>
          <p:cNvSpPr>
            <a:spLocks noChangeArrowheads="1"/>
          </p:cNvSpPr>
          <p:nvPr/>
        </p:nvSpPr>
        <p:spPr bwMode="auto">
          <a:xfrm>
            <a:off x="714375" y="214313"/>
            <a:ext cx="7715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 Посредине листа нарисуйте квадрат. Сверху на нём нарисуйте треугольник. Что у нас поучилось? </a:t>
            </a:r>
          </a:p>
        </p:txBody>
      </p:sp>
      <p:sp>
        <p:nvSpPr>
          <p:cNvPr id="3076" name="Прямоугольник 4"/>
          <p:cNvSpPr>
            <a:spLocks noChangeArrowheads="1"/>
          </p:cNvSpPr>
          <p:nvPr/>
        </p:nvSpPr>
        <p:spPr bwMode="auto">
          <a:xfrm>
            <a:off x="642938" y="214313"/>
            <a:ext cx="7429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В доме нарисуйте два квадратных окна, а на крыше одно круглое. Посредине нам нужна дверь. </a:t>
            </a:r>
          </a:p>
        </p:txBody>
      </p:sp>
      <p:sp>
        <p:nvSpPr>
          <p:cNvPr id="3077" name="Прямоугольник 5"/>
          <p:cNvSpPr>
            <a:spLocks noChangeArrowheads="1"/>
          </p:cNvSpPr>
          <p:nvPr/>
        </p:nvSpPr>
        <p:spPr bwMode="auto">
          <a:xfrm>
            <a:off x="500063" y="285750"/>
            <a:ext cx="43576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Слева от дома нарисуйте забор из пяти досок. </a:t>
            </a:r>
          </a:p>
        </p:txBody>
      </p:sp>
      <p:sp>
        <p:nvSpPr>
          <p:cNvPr id="3078" name="Прямоугольник 6"/>
          <p:cNvSpPr>
            <a:spLocks noChangeArrowheads="1"/>
          </p:cNvSpPr>
          <p:nvPr/>
        </p:nvSpPr>
        <p:spPr bwMode="auto">
          <a:xfrm>
            <a:off x="571500" y="214313"/>
            <a:ext cx="8286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    В верхнем правом углу нарисуйте солнышко. Слева направо по небу плывут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  три облака.  </a:t>
            </a:r>
          </a:p>
        </p:txBody>
      </p:sp>
      <p:sp>
        <p:nvSpPr>
          <p:cNvPr id="3079" name="Прямоугольник 7"/>
          <p:cNvSpPr>
            <a:spLocks noChangeArrowheads="1"/>
          </p:cNvSpPr>
          <p:nvPr/>
        </p:nvSpPr>
        <p:spPr bwMode="auto">
          <a:xfrm>
            <a:off x="571500" y="214313"/>
            <a:ext cx="72151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В левом нижнем углу – лес. В нём растут ёлки. Первая состоит из трёх треугольников, вторая – из четырёх, третья – из пяти.  </a:t>
            </a:r>
          </a:p>
        </p:txBody>
      </p:sp>
      <p:sp>
        <p:nvSpPr>
          <p:cNvPr id="3080" name="Прямоугольник 8"/>
          <p:cNvSpPr>
            <a:spLocks noChangeArrowheads="1"/>
          </p:cNvSpPr>
          <p:nvPr/>
        </p:nvSpPr>
        <p:spPr bwMode="auto">
          <a:xfrm>
            <a:off x="785813" y="357188"/>
            <a:ext cx="5357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Из дома в лес  идёт дорога, по которой едет машина. </a:t>
            </a:r>
          </a:p>
        </p:txBody>
      </p:sp>
      <p:sp>
        <p:nvSpPr>
          <p:cNvPr id="3081" name="Прямоугольник 9"/>
          <p:cNvSpPr>
            <a:spLocks noChangeArrowheads="1"/>
          </p:cNvSpPr>
          <p:nvPr/>
        </p:nvSpPr>
        <p:spPr bwMode="auto">
          <a:xfrm>
            <a:off x="714375" y="357188"/>
            <a:ext cx="7643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В правом нижнем  углу течёт речка, через которую можно перейти по мосту.</a:t>
            </a:r>
          </a:p>
        </p:txBody>
      </p:sp>
      <p:sp>
        <p:nvSpPr>
          <p:cNvPr id="3082" name="Прямоугольник 10"/>
          <p:cNvSpPr>
            <a:spLocks noChangeArrowheads="1"/>
          </p:cNvSpPr>
          <p:nvPr/>
        </p:nvSpPr>
        <p:spPr bwMode="auto">
          <a:xfrm>
            <a:off x="0" y="0"/>
            <a:ext cx="82867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Раскрашивать можно произвольно или по инструкции типа: первое облако сделай голубым, второе – синим, третье – серым; солнце раскрась жёлтым, а лучи оранжевым и т.п.</a:t>
            </a:r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3214688" y="1857375"/>
            <a:ext cx="1928812" cy="91440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000500" y="2143125"/>
            <a:ext cx="428625" cy="4286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ятиугольник 23"/>
          <p:cNvSpPr/>
          <p:nvPr/>
        </p:nvSpPr>
        <p:spPr>
          <a:xfrm rot="16200000">
            <a:off x="2682082" y="3604419"/>
            <a:ext cx="977900" cy="484187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ятиугольник 24"/>
          <p:cNvSpPr/>
          <p:nvPr/>
        </p:nvSpPr>
        <p:spPr>
          <a:xfrm rot="16200000">
            <a:off x="681832" y="3604419"/>
            <a:ext cx="977900" cy="484187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ятиугольник 25"/>
          <p:cNvSpPr/>
          <p:nvPr/>
        </p:nvSpPr>
        <p:spPr>
          <a:xfrm rot="16200000">
            <a:off x="1181894" y="3604419"/>
            <a:ext cx="977900" cy="484188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Пятиугольник 26"/>
          <p:cNvSpPr/>
          <p:nvPr/>
        </p:nvSpPr>
        <p:spPr>
          <a:xfrm rot="16200000">
            <a:off x="1681957" y="3604419"/>
            <a:ext cx="977900" cy="484187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Пятиугольник 27"/>
          <p:cNvSpPr/>
          <p:nvPr/>
        </p:nvSpPr>
        <p:spPr>
          <a:xfrm rot="16200000">
            <a:off x="2182019" y="3604419"/>
            <a:ext cx="977900" cy="484188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 rot="16200000">
            <a:off x="5644357" y="3071018"/>
            <a:ext cx="914400" cy="500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 rot="16200000">
            <a:off x="6440488" y="3060700"/>
            <a:ext cx="914400" cy="50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072188" y="4000500"/>
            <a:ext cx="914400" cy="500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Солнце 31"/>
          <p:cNvSpPr/>
          <p:nvPr/>
        </p:nvSpPr>
        <p:spPr>
          <a:xfrm>
            <a:off x="7643813" y="428625"/>
            <a:ext cx="1357312" cy="1414463"/>
          </a:xfrm>
          <a:prstGeom prst="su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Выноска-облако 32"/>
          <p:cNvSpPr/>
          <p:nvPr/>
        </p:nvSpPr>
        <p:spPr>
          <a:xfrm>
            <a:off x="1214438" y="1000125"/>
            <a:ext cx="914400" cy="612775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Выноска-облако 33"/>
          <p:cNvSpPr/>
          <p:nvPr/>
        </p:nvSpPr>
        <p:spPr>
          <a:xfrm>
            <a:off x="3143250" y="1214438"/>
            <a:ext cx="914400" cy="612775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Выноска-облако 34"/>
          <p:cNvSpPr/>
          <p:nvPr/>
        </p:nvSpPr>
        <p:spPr>
          <a:xfrm>
            <a:off x="5429250" y="1285875"/>
            <a:ext cx="914400" cy="612775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Равнобедренный треугольник 35"/>
          <p:cNvSpPr/>
          <p:nvPr/>
        </p:nvSpPr>
        <p:spPr>
          <a:xfrm>
            <a:off x="214313" y="6286500"/>
            <a:ext cx="357187" cy="35718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Равнобедренный треугольник 36"/>
          <p:cNvSpPr/>
          <p:nvPr/>
        </p:nvSpPr>
        <p:spPr>
          <a:xfrm>
            <a:off x="214313" y="5929313"/>
            <a:ext cx="357187" cy="357187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Равнобедренный треугольник 37"/>
          <p:cNvSpPr/>
          <p:nvPr/>
        </p:nvSpPr>
        <p:spPr>
          <a:xfrm>
            <a:off x="214313" y="5572125"/>
            <a:ext cx="357187" cy="35718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Равнобедренный треугольник 38"/>
          <p:cNvSpPr/>
          <p:nvPr/>
        </p:nvSpPr>
        <p:spPr>
          <a:xfrm>
            <a:off x="857250" y="6286500"/>
            <a:ext cx="357188" cy="35718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Равнобедренный треугольник 39"/>
          <p:cNvSpPr/>
          <p:nvPr/>
        </p:nvSpPr>
        <p:spPr>
          <a:xfrm>
            <a:off x="857250" y="5929313"/>
            <a:ext cx="357188" cy="357187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" name="Равнобедренный треугольник 40"/>
          <p:cNvSpPr/>
          <p:nvPr/>
        </p:nvSpPr>
        <p:spPr>
          <a:xfrm>
            <a:off x="857250" y="5572125"/>
            <a:ext cx="357188" cy="35718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857250" y="5214938"/>
            <a:ext cx="357188" cy="357187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Равнобедренный треугольник 42"/>
          <p:cNvSpPr/>
          <p:nvPr/>
        </p:nvSpPr>
        <p:spPr>
          <a:xfrm>
            <a:off x="1428750" y="6286500"/>
            <a:ext cx="357188" cy="35718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4" name="Равнобедренный треугольник 43"/>
          <p:cNvSpPr/>
          <p:nvPr/>
        </p:nvSpPr>
        <p:spPr>
          <a:xfrm>
            <a:off x="1428750" y="5929313"/>
            <a:ext cx="357188" cy="357187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Равнобедренный треугольник 44"/>
          <p:cNvSpPr/>
          <p:nvPr/>
        </p:nvSpPr>
        <p:spPr>
          <a:xfrm>
            <a:off x="1428750" y="5572125"/>
            <a:ext cx="357188" cy="35718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6" name="Равнобедренный треугольник 45"/>
          <p:cNvSpPr/>
          <p:nvPr/>
        </p:nvSpPr>
        <p:spPr>
          <a:xfrm>
            <a:off x="1428750" y="5214938"/>
            <a:ext cx="357188" cy="357187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7" name="Равнобедренный треугольник 46"/>
          <p:cNvSpPr/>
          <p:nvPr/>
        </p:nvSpPr>
        <p:spPr>
          <a:xfrm>
            <a:off x="1428750" y="4857750"/>
            <a:ext cx="357188" cy="357188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2786063" y="5286375"/>
            <a:ext cx="285750" cy="28575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3286125" y="5286375"/>
            <a:ext cx="285750" cy="28575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3643313" y="5072063"/>
            <a:ext cx="142875" cy="21431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3357563" y="4786313"/>
            <a:ext cx="214312" cy="2143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2643188" y="4929188"/>
            <a:ext cx="642937" cy="3571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3286125" y="4714875"/>
            <a:ext cx="342900" cy="55721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3357563" y="4786313"/>
            <a:ext cx="214312" cy="2143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6" name="Полилиния 55"/>
          <p:cNvSpPr/>
          <p:nvPr/>
        </p:nvSpPr>
        <p:spPr>
          <a:xfrm>
            <a:off x="4699000" y="4106863"/>
            <a:ext cx="4102100" cy="2751137"/>
          </a:xfrm>
          <a:custGeom>
            <a:avLst/>
            <a:gdLst>
              <a:gd name="connsiteX0" fmla="*/ 4098636 w 4103254"/>
              <a:gd name="connsiteY0" fmla="*/ 0 h 2752436"/>
              <a:gd name="connsiteX1" fmla="*/ 4015509 w 4103254"/>
              <a:gd name="connsiteY1" fmla="*/ 249382 h 2752436"/>
              <a:gd name="connsiteX2" fmla="*/ 3572164 w 4103254"/>
              <a:gd name="connsiteY2" fmla="*/ 152400 h 2752436"/>
              <a:gd name="connsiteX3" fmla="*/ 3184236 w 4103254"/>
              <a:gd name="connsiteY3" fmla="*/ 817418 h 2752436"/>
              <a:gd name="connsiteX4" fmla="*/ 2602345 w 4103254"/>
              <a:gd name="connsiteY4" fmla="*/ 789709 h 2752436"/>
              <a:gd name="connsiteX5" fmla="*/ 2200564 w 4103254"/>
              <a:gd name="connsiteY5" fmla="*/ 1233054 h 2752436"/>
              <a:gd name="connsiteX6" fmla="*/ 1660236 w 4103254"/>
              <a:gd name="connsiteY6" fmla="*/ 1288473 h 2752436"/>
              <a:gd name="connsiteX7" fmla="*/ 1175327 w 4103254"/>
              <a:gd name="connsiteY7" fmla="*/ 1828800 h 2752436"/>
              <a:gd name="connsiteX8" fmla="*/ 371764 w 4103254"/>
              <a:gd name="connsiteY8" fmla="*/ 1953491 h 2752436"/>
              <a:gd name="connsiteX9" fmla="*/ 53109 w 4103254"/>
              <a:gd name="connsiteY9" fmla="*/ 2646218 h 2752436"/>
              <a:gd name="connsiteX10" fmla="*/ 53109 w 4103254"/>
              <a:gd name="connsiteY10" fmla="*/ 2590800 h 275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03254" h="2752436">
                <a:moveTo>
                  <a:pt x="4098636" y="0"/>
                </a:moveTo>
                <a:cubicBezTo>
                  <a:pt x="4100945" y="111991"/>
                  <a:pt x="4103254" y="223982"/>
                  <a:pt x="4015509" y="249382"/>
                </a:cubicBezTo>
                <a:cubicBezTo>
                  <a:pt x="3927764" y="274782"/>
                  <a:pt x="3710709" y="57727"/>
                  <a:pt x="3572164" y="152400"/>
                </a:cubicBezTo>
                <a:cubicBezTo>
                  <a:pt x="3433619" y="247073"/>
                  <a:pt x="3345872" y="711200"/>
                  <a:pt x="3184236" y="817418"/>
                </a:cubicBezTo>
                <a:cubicBezTo>
                  <a:pt x="3022600" y="923636"/>
                  <a:pt x="2766290" y="720436"/>
                  <a:pt x="2602345" y="789709"/>
                </a:cubicBezTo>
                <a:cubicBezTo>
                  <a:pt x="2438400" y="858982"/>
                  <a:pt x="2357582" y="1149927"/>
                  <a:pt x="2200564" y="1233054"/>
                </a:cubicBezTo>
                <a:cubicBezTo>
                  <a:pt x="2043546" y="1316181"/>
                  <a:pt x="1831109" y="1189182"/>
                  <a:pt x="1660236" y="1288473"/>
                </a:cubicBezTo>
                <a:cubicBezTo>
                  <a:pt x="1489363" y="1387764"/>
                  <a:pt x="1390072" y="1717964"/>
                  <a:pt x="1175327" y="1828800"/>
                </a:cubicBezTo>
                <a:cubicBezTo>
                  <a:pt x="960582" y="1939636"/>
                  <a:pt x="558800" y="1817255"/>
                  <a:pt x="371764" y="1953491"/>
                </a:cubicBezTo>
                <a:cubicBezTo>
                  <a:pt x="184728" y="2089727"/>
                  <a:pt x="106218" y="2540000"/>
                  <a:pt x="53109" y="2646218"/>
                </a:cubicBezTo>
                <a:cubicBezTo>
                  <a:pt x="0" y="2752436"/>
                  <a:pt x="26554" y="2671618"/>
                  <a:pt x="53109" y="259080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7" name="Полилиния 56"/>
          <p:cNvSpPr/>
          <p:nvPr/>
        </p:nvSpPr>
        <p:spPr>
          <a:xfrm>
            <a:off x="5791200" y="4605338"/>
            <a:ext cx="3352800" cy="2133600"/>
          </a:xfrm>
          <a:custGeom>
            <a:avLst/>
            <a:gdLst>
              <a:gd name="connsiteX0" fmla="*/ 3352800 w 3352800"/>
              <a:gd name="connsiteY0" fmla="*/ 0 h 2133600"/>
              <a:gd name="connsiteX1" fmla="*/ 2992582 w 3352800"/>
              <a:gd name="connsiteY1" fmla="*/ 401781 h 2133600"/>
              <a:gd name="connsiteX2" fmla="*/ 2493818 w 3352800"/>
              <a:gd name="connsiteY2" fmla="*/ 581890 h 2133600"/>
              <a:gd name="connsiteX3" fmla="*/ 2119745 w 3352800"/>
              <a:gd name="connsiteY3" fmla="*/ 1080654 h 2133600"/>
              <a:gd name="connsiteX4" fmla="*/ 1662545 w 3352800"/>
              <a:gd name="connsiteY4" fmla="*/ 1122218 h 2133600"/>
              <a:gd name="connsiteX5" fmla="*/ 1260764 w 3352800"/>
              <a:gd name="connsiteY5" fmla="*/ 1510145 h 2133600"/>
              <a:gd name="connsiteX6" fmla="*/ 803564 w 3352800"/>
              <a:gd name="connsiteY6" fmla="*/ 1634836 h 2133600"/>
              <a:gd name="connsiteX7" fmla="*/ 415636 w 3352800"/>
              <a:gd name="connsiteY7" fmla="*/ 1925781 h 2133600"/>
              <a:gd name="connsiteX8" fmla="*/ 180109 w 3352800"/>
              <a:gd name="connsiteY8" fmla="*/ 1911927 h 2133600"/>
              <a:gd name="connsiteX9" fmla="*/ 0 w 3352800"/>
              <a:gd name="connsiteY9" fmla="*/ 2133600 h 2133600"/>
              <a:gd name="connsiteX10" fmla="*/ 0 w 3352800"/>
              <a:gd name="connsiteY10" fmla="*/ 213360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52800" h="2133600">
                <a:moveTo>
                  <a:pt x="3352800" y="0"/>
                </a:moveTo>
                <a:cubicBezTo>
                  <a:pt x="3244273" y="152399"/>
                  <a:pt x="3135746" y="304799"/>
                  <a:pt x="2992582" y="401781"/>
                </a:cubicBezTo>
                <a:cubicBezTo>
                  <a:pt x="2849418" y="498763"/>
                  <a:pt x="2639291" y="468745"/>
                  <a:pt x="2493818" y="581890"/>
                </a:cubicBezTo>
                <a:cubicBezTo>
                  <a:pt x="2348345" y="695036"/>
                  <a:pt x="2258291" y="990599"/>
                  <a:pt x="2119745" y="1080654"/>
                </a:cubicBezTo>
                <a:cubicBezTo>
                  <a:pt x="1981199" y="1170709"/>
                  <a:pt x="1805708" y="1050636"/>
                  <a:pt x="1662545" y="1122218"/>
                </a:cubicBezTo>
                <a:cubicBezTo>
                  <a:pt x="1519382" y="1193800"/>
                  <a:pt x="1403927" y="1424709"/>
                  <a:pt x="1260764" y="1510145"/>
                </a:cubicBezTo>
                <a:cubicBezTo>
                  <a:pt x="1117601" y="1595581"/>
                  <a:pt x="944419" y="1565563"/>
                  <a:pt x="803564" y="1634836"/>
                </a:cubicBezTo>
                <a:cubicBezTo>
                  <a:pt x="662709" y="1704109"/>
                  <a:pt x="519545" y="1879599"/>
                  <a:pt x="415636" y="1925781"/>
                </a:cubicBezTo>
                <a:cubicBezTo>
                  <a:pt x="311727" y="1971963"/>
                  <a:pt x="249382" y="1877291"/>
                  <a:pt x="180109" y="1911927"/>
                </a:cubicBezTo>
                <a:cubicBezTo>
                  <a:pt x="110836" y="1946563"/>
                  <a:pt x="0" y="2133600"/>
                  <a:pt x="0" y="2133600"/>
                </a:cubicBezTo>
                <a:lnTo>
                  <a:pt x="0" y="213360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 rot="2592185">
            <a:off x="6459538" y="5448300"/>
            <a:ext cx="1571625" cy="2143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 rot="2592185">
            <a:off x="7031038" y="5019675"/>
            <a:ext cx="1571625" cy="2143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 rot="18855404">
            <a:off x="6436520" y="4923631"/>
            <a:ext cx="1414462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 rot="18855404">
            <a:off x="6588920" y="5076031"/>
            <a:ext cx="1414462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 rot="18855404">
            <a:off x="6741320" y="5228431"/>
            <a:ext cx="1414462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 rot="18855404">
            <a:off x="6893720" y="5380831"/>
            <a:ext cx="1414462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 rot="18855404">
            <a:off x="7046120" y="5533231"/>
            <a:ext cx="1414462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 rot="18855404">
            <a:off x="7198520" y="5685631"/>
            <a:ext cx="1414462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429000" y="2786063"/>
            <a:ext cx="1500188" cy="1571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3929063" y="3714750"/>
            <a:ext cx="414337" cy="6286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500438" y="2928938"/>
            <a:ext cx="428625" cy="5000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286250" y="2928938"/>
            <a:ext cx="428625" cy="5000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3" dur="5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8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0" dur="5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1" dur="5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5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5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3074" grpId="0" build="p"/>
      <p:bldP spid="3074" grpId="1" build="p"/>
      <p:bldP spid="3075" grpId="0"/>
      <p:bldP spid="3075" grpId="1"/>
      <p:bldP spid="3076" grpId="0"/>
      <p:bldP spid="3076" grpId="1"/>
      <p:bldP spid="3077" grpId="0"/>
      <p:bldP spid="3077" grpId="1"/>
      <p:bldP spid="3078" grpId="0"/>
      <p:bldP spid="3078" grpId="1"/>
      <p:bldP spid="3079" grpId="0"/>
      <p:bldP spid="3079" grpId="1"/>
      <p:bldP spid="3080" grpId="0"/>
      <p:bldP spid="3080" grpId="1"/>
      <p:bldP spid="3081" grpId="0"/>
      <p:bldP spid="3081" grpId="1"/>
      <p:bldP spid="3082" grpId="0"/>
      <p:bldP spid="3082" grpId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0" grpId="0" animBg="1"/>
      <p:bldP spid="51" grpId="0" animBg="1"/>
      <p:bldP spid="52" grpId="0" animBg="1"/>
      <p:bldP spid="53" grpId="0" animBg="1"/>
      <p:bldP spid="48" grpId="0" animBg="1"/>
      <p:bldP spid="49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19" grpId="0" animBg="1"/>
      <p:bldP spid="66" grpId="0" animBg="1"/>
      <p:bldP spid="22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8" name="Rectangle 52"/>
          <p:cNvSpPr>
            <a:spLocks noChangeArrowheads="1"/>
          </p:cNvSpPr>
          <p:nvPr/>
        </p:nvSpPr>
        <p:spPr bwMode="auto">
          <a:xfrm rot="3498230">
            <a:off x="6827044" y="3505994"/>
            <a:ext cx="615950" cy="402431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" name="Волна 53" descr="Песок"/>
          <p:cNvSpPr>
            <a:spLocks noChangeArrowheads="1"/>
          </p:cNvSpPr>
          <p:nvPr/>
        </p:nvSpPr>
        <p:spPr bwMode="auto">
          <a:xfrm rot="-2258335">
            <a:off x="1639888" y="4986338"/>
            <a:ext cx="3421062" cy="922337"/>
          </a:xfrm>
          <a:prstGeom prst="wave">
            <a:avLst>
              <a:gd name="adj1" fmla="val 12500"/>
              <a:gd name="adj2" fmla="val 0"/>
            </a:avLst>
          </a:prstGeom>
          <a:blipFill dpi="0" rotWithShape="1">
            <a:blip r:embed="rId2" cstate="print"/>
            <a:srcRect/>
            <a:tile tx="0" ty="0" sx="100000" sy="100000" flip="none" algn="tl"/>
          </a:blip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0" name="Равнобедренный треугольник 19" descr="Дуб"/>
          <p:cNvSpPr>
            <a:spLocks noChangeArrowheads="1"/>
          </p:cNvSpPr>
          <p:nvPr/>
        </p:nvSpPr>
        <p:spPr bwMode="auto">
          <a:xfrm>
            <a:off x="3214688" y="1857375"/>
            <a:ext cx="1928812" cy="914400"/>
          </a:xfrm>
          <a:prstGeom prst="triangle">
            <a:avLst>
              <a:gd name="adj" fmla="val 50000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3" name="Овал 22"/>
          <p:cNvSpPr>
            <a:spLocks noChangeArrowheads="1"/>
          </p:cNvSpPr>
          <p:nvPr/>
        </p:nvSpPr>
        <p:spPr bwMode="auto">
          <a:xfrm>
            <a:off x="4000500" y="2143125"/>
            <a:ext cx="428625" cy="428625"/>
          </a:xfrm>
          <a:prstGeom prst="ellipse">
            <a:avLst/>
          </a:prstGeom>
          <a:solidFill>
            <a:srgbClr val="CCE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4" name="Пятиугольник 23"/>
          <p:cNvSpPr>
            <a:spLocks noChangeArrowheads="1"/>
          </p:cNvSpPr>
          <p:nvPr/>
        </p:nvSpPr>
        <p:spPr bwMode="auto">
          <a:xfrm rot="-5400000">
            <a:off x="2682082" y="3604419"/>
            <a:ext cx="977900" cy="484187"/>
          </a:xfrm>
          <a:prstGeom prst="homePlate">
            <a:avLst>
              <a:gd name="adj" fmla="val 49996"/>
            </a:avLst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5" name="Пятиугольник 24"/>
          <p:cNvSpPr>
            <a:spLocks noChangeArrowheads="1"/>
          </p:cNvSpPr>
          <p:nvPr/>
        </p:nvSpPr>
        <p:spPr bwMode="auto">
          <a:xfrm rot="-5400000">
            <a:off x="681832" y="3604419"/>
            <a:ext cx="977900" cy="484187"/>
          </a:xfrm>
          <a:prstGeom prst="homePlate">
            <a:avLst>
              <a:gd name="adj" fmla="val 49996"/>
            </a:avLst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6" name="Пятиугольник 25"/>
          <p:cNvSpPr>
            <a:spLocks noChangeArrowheads="1"/>
          </p:cNvSpPr>
          <p:nvPr/>
        </p:nvSpPr>
        <p:spPr bwMode="auto">
          <a:xfrm rot="-5400000">
            <a:off x="1181894" y="3604419"/>
            <a:ext cx="977900" cy="484188"/>
          </a:xfrm>
          <a:prstGeom prst="homePlate">
            <a:avLst>
              <a:gd name="adj" fmla="val 49996"/>
            </a:avLst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7" name="Пятиугольник 26"/>
          <p:cNvSpPr>
            <a:spLocks noChangeArrowheads="1"/>
          </p:cNvSpPr>
          <p:nvPr/>
        </p:nvSpPr>
        <p:spPr bwMode="auto">
          <a:xfrm rot="-5400000">
            <a:off x="1681957" y="3604419"/>
            <a:ext cx="977900" cy="484187"/>
          </a:xfrm>
          <a:prstGeom prst="homePlate">
            <a:avLst>
              <a:gd name="adj" fmla="val 49996"/>
            </a:avLst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8" name="Пятиугольник 27"/>
          <p:cNvSpPr>
            <a:spLocks noChangeArrowheads="1"/>
          </p:cNvSpPr>
          <p:nvPr/>
        </p:nvSpPr>
        <p:spPr bwMode="auto">
          <a:xfrm rot="-5400000">
            <a:off x="2182019" y="3604419"/>
            <a:ext cx="977900" cy="484188"/>
          </a:xfrm>
          <a:prstGeom prst="homePlate">
            <a:avLst>
              <a:gd name="adj" fmla="val 49996"/>
            </a:avLst>
          </a:prstGeom>
          <a:solidFill>
            <a:schemeClr val="accent2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 rot="-5400000">
            <a:off x="5644357" y="3071018"/>
            <a:ext cx="914400" cy="500063"/>
          </a:xfrm>
          <a:prstGeom prst="rect">
            <a:avLst/>
          </a:prstGeom>
          <a:solidFill>
            <a:srgbClr val="66FF66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 rot="-5400000">
            <a:off x="6440488" y="3060700"/>
            <a:ext cx="914400" cy="508000"/>
          </a:xfrm>
          <a:prstGeom prst="rect">
            <a:avLst/>
          </a:prstGeom>
          <a:solidFill>
            <a:srgbClr val="66FF66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6072188" y="4000500"/>
            <a:ext cx="914400" cy="500063"/>
          </a:xfrm>
          <a:prstGeom prst="rect">
            <a:avLst/>
          </a:prstGeom>
          <a:solidFill>
            <a:srgbClr val="66FF66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2" name="Солнце 31"/>
          <p:cNvSpPr>
            <a:spLocks noChangeArrowheads="1"/>
          </p:cNvSpPr>
          <p:nvPr/>
        </p:nvSpPr>
        <p:spPr bwMode="auto">
          <a:xfrm>
            <a:off x="7643813" y="428625"/>
            <a:ext cx="1357312" cy="1414463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3" name="Выноска-облако 32"/>
          <p:cNvSpPr>
            <a:spLocks noChangeArrowheads="1"/>
          </p:cNvSpPr>
          <p:nvPr/>
        </p:nvSpPr>
        <p:spPr bwMode="auto">
          <a:xfrm>
            <a:off x="1214438" y="1000125"/>
            <a:ext cx="914400" cy="612775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33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4" name="Выноска-облако 33"/>
          <p:cNvSpPr>
            <a:spLocks noChangeArrowheads="1"/>
          </p:cNvSpPr>
          <p:nvPr/>
        </p:nvSpPr>
        <p:spPr bwMode="auto">
          <a:xfrm>
            <a:off x="3143250" y="1214438"/>
            <a:ext cx="914400" cy="612775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hlink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5" name="Выноска-облако 34"/>
          <p:cNvSpPr>
            <a:spLocks noChangeArrowheads="1"/>
          </p:cNvSpPr>
          <p:nvPr/>
        </p:nvSpPr>
        <p:spPr bwMode="auto">
          <a:xfrm>
            <a:off x="5429250" y="1285875"/>
            <a:ext cx="914400" cy="612775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C0C0C0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6" name="Равнобедренный треугольник 35"/>
          <p:cNvSpPr>
            <a:spLocks noChangeArrowheads="1"/>
          </p:cNvSpPr>
          <p:nvPr/>
        </p:nvSpPr>
        <p:spPr bwMode="auto">
          <a:xfrm>
            <a:off x="214313" y="6286500"/>
            <a:ext cx="357187" cy="357188"/>
          </a:xfrm>
          <a:prstGeom prst="triangle">
            <a:avLst>
              <a:gd name="adj" fmla="val 50000"/>
            </a:avLst>
          </a:prstGeom>
          <a:solidFill>
            <a:srgbClr val="0099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7" name="Равнобедренный треугольник 36"/>
          <p:cNvSpPr>
            <a:spLocks noChangeArrowheads="1"/>
          </p:cNvSpPr>
          <p:nvPr/>
        </p:nvSpPr>
        <p:spPr bwMode="auto">
          <a:xfrm>
            <a:off x="214313" y="5929313"/>
            <a:ext cx="357187" cy="357187"/>
          </a:xfrm>
          <a:prstGeom prst="triangle">
            <a:avLst>
              <a:gd name="adj" fmla="val 50000"/>
            </a:avLst>
          </a:prstGeom>
          <a:solidFill>
            <a:srgbClr val="0099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8" name="Равнобедренный треугольник 37"/>
          <p:cNvSpPr>
            <a:spLocks noChangeArrowheads="1"/>
          </p:cNvSpPr>
          <p:nvPr/>
        </p:nvSpPr>
        <p:spPr bwMode="auto">
          <a:xfrm>
            <a:off x="214313" y="5572125"/>
            <a:ext cx="357187" cy="357188"/>
          </a:xfrm>
          <a:prstGeom prst="triangle">
            <a:avLst>
              <a:gd name="adj" fmla="val 50000"/>
            </a:avLst>
          </a:prstGeom>
          <a:solidFill>
            <a:srgbClr val="0099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39" name="Равнобедренный треугольник 38"/>
          <p:cNvSpPr>
            <a:spLocks noChangeArrowheads="1"/>
          </p:cNvSpPr>
          <p:nvPr/>
        </p:nvSpPr>
        <p:spPr bwMode="auto">
          <a:xfrm>
            <a:off x="857250" y="6286500"/>
            <a:ext cx="357188" cy="357188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0" name="Равнобедренный треугольник 39"/>
          <p:cNvSpPr>
            <a:spLocks noChangeArrowheads="1"/>
          </p:cNvSpPr>
          <p:nvPr/>
        </p:nvSpPr>
        <p:spPr bwMode="auto">
          <a:xfrm>
            <a:off x="857250" y="5929313"/>
            <a:ext cx="357188" cy="357187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1" name="Равнобедренный треугольник 40"/>
          <p:cNvSpPr>
            <a:spLocks noChangeArrowheads="1"/>
          </p:cNvSpPr>
          <p:nvPr/>
        </p:nvSpPr>
        <p:spPr bwMode="auto">
          <a:xfrm>
            <a:off x="857250" y="5572125"/>
            <a:ext cx="357188" cy="357188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2" name="Равнобедренный треугольник 41"/>
          <p:cNvSpPr>
            <a:spLocks noChangeArrowheads="1"/>
          </p:cNvSpPr>
          <p:nvPr/>
        </p:nvSpPr>
        <p:spPr bwMode="auto">
          <a:xfrm>
            <a:off x="857250" y="5214938"/>
            <a:ext cx="357188" cy="357187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3" name="Равнобедренный треугольник 42"/>
          <p:cNvSpPr>
            <a:spLocks noChangeArrowheads="1"/>
          </p:cNvSpPr>
          <p:nvPr/>
        </p:nvSpPr>
        <p:spPr bwMode="auto">
          <a:xfrm>
            <a:off x="1428750" y="6286500"/>
            <a:ext cx="357188" cy="357188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4" name="Равнобедренный треугольник 43"/>
          <p:cNvSpPr>
            <a:spLocks noChangeArrowheads="1"/>
          </p:cNvSpPr>
          <p:nvPr/>
        </p:nvSpPr>
        <p:spPr bwMode="auto">
          <a:xfrm>
            <a:off x="1428750" y="5929313"/>
            <a:ext cx="357188" cy="357187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5" name="Равнобедренный треугольник 44"/>
          <p:cNvSpPr>
            <a:spLocks noChangeArrowheads="1"/>
          </p:cNvSpPr>
          <p:nvPr/>
        </p:nvSpPr>
        <p:spPr bwMode="auto">
          <a:xfrm>
            <a:off x="1428750" y="5572125"/>
            <a:ext cx="357188" cy="357188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6" name="Равнобедренный треугольник 45"/>
          <p:cNvSpPr>
            <a:spLocks noChangeArrowheads="1"/>
          </p:cNvSpPr>
          <p:nvPr/>
        </p:nvSpPr>
        <p:spPr bwMode="auto">
          <a:xfrm>
            <a:off x="1428750" y="5214938"/>
            <a:ext cx="357188" cy="357187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7" name="Равнобедренный треугольник 46"/>
          <p:cNvSpPr>
            <a:spLocks noChangeArrowheads="1"/>
          </p:cNvSpPr>
          <p:nvPr/>
        </p:nvSpPr>
        <p:spPr bwMode="auto">
          <a:xfrm>
            <a:off x="1428750" y="4857750"/>
            <a:ext cx="357188" cy="357188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0" name="Овал 49"/>
          <p:cNvSpPr>
            <a:spLocks noChangeArrowheads="1"/>
          </p:cNvSpPr>
          <p:nvPr/>
        </p:nvSpPr>
        <p:spPr bwMode="auto">
          <a:xfrm>
            <a:off x="2786063" y="5286375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1" name="Овал 50"/>
          <p:cNvSpPr>
            <a:spLocks noChangeArrowheads="1"/>
          </p:cNvSpPr>
          <p:nvPr/>
        </p:nvSpPr>
        <p:spPr bwMode="auto">
          <a:xfrm>
            <a:off x="3286125" y="5286375"/>
            <a:ext cx="285750" cy="285750"/>
          </a:xfrm>
          <a:prstGeom prst="ellipse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2" name="Скругленный прямоугольник 51"/>
          <p:cNvSpPr>
            <a:spLocks noChangeArrowheads="1"/>
          </p:cNvSpPr>
          <p:nvPr/>
        </p:nvSpPr>
        <p:spPr bwMode="auto">
          <a:xfrm>
            <a:off x="3643313" y="5072063"/>
            <a:ext cx="142875" cy="214312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3357563" y="4786313"/>
            <a:ext cx="214312" cy="2143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2643188" y="4929188"/>
            <a:ext cx="642937" cy="357187"/>
          </a:xfrm>
          <a:prstGeom prst="rect">
            <a:avLst/>
          </a:prstGeom>
          <a:solidFill>
            <a:srgbClr val="666699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49" name="Скругленный прямоугольник 48"/>
          <p:cNvSpPr>
            <a:spLocks noChangeArrowheads="1"/>
          </p:cNvSpPr>
          <p:nvPr/>
        </p:nvSpPr>
        <p:spPr bwMode="auto">
          <a:xfrm>
            <a:off x="3286125" y="4714875"/>
            <a:ext cx="342900" cy="557213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3357563" y="4786313"/>
            <a:ext cx="214312" cy="214312"/>
          </a:xfrm>
          <a:prstGeom prst="rect">
            <a:avLst/>
          </a:prstGeom>
          <a:solidFill>
            <a:srgbClr val="CCFF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6" name="Полилиния 55"/>
          <p:cNvSpPr>
            <a:spLocks noChangeArrowheads="1"/>
          </p:cNvSpPr>
          <p:nvPr/>
        </p:nvSpPr>
        <p:spPr bwMode="auto">
          <a:xfrm>
            <a:off x="4699000" y="4106863"/>
            <a:ext cx="4102100" cy="2751137"/>
          </a:xfrm>
          <a:custGeom>
            <a:avLst/>
            <a:gdLst>
              <a:gd name="T0" fmla="*/ 4097483 w 4103254"/>
              <a:gd name="T1" fmla="*/ 0 h 2752436"/>
              <a:gd name="T2" fmla="*/ 4014379 w 4103254"/>
              <a:gd name="T3" fmla="*/ 249264 h 2752436"/>
              <a:gd name="T4" fmla="*/ 3571159 w 4103254"/>
              <a:gd name="T5" fmla="*/ 152328 h 2752436"/>
              <a:gd name="T6" fmla="*/ 3183341 w 4103254"/>
              <a:gd name="T7" fmla="*/ 817032 h 2752436"/>
              <a:gd name="T8" fmla="*/ 2601612 w 4103254"/>
              <a:gd name="T9" fmla="*/ 789336 h 2752436"/>
              <a:gd name="T10" fmla="*/ 2199946 w 4103254"/>
              <a:gd name="T11" fmla="*/ 1232472 h 2752436"/>
              <a:gd name="T12" fmla="*/ 1659769 w 4103254"/>
              <a:gd name="T13" fmla="*/ 1287865 h 2752436"/>
              <a:gd name="T14" fmla="*/ 1174997 w 4103254"/>
              <a:gd name="T15" fmla="*/ 1827937 h 2752436"/>
              <a:gd name="T16" fmla="*/ 371659 w 4103254"/>
              <a:gd name="T17" fmla="*/ 1952569 h 2752436"/>
              <a:gd name="T18" fmla="*/ 53094 w 4103254"/>
              <a:gd name="T19" fmla="*/ 2644969 h 2752436"/>
              <a:gd name="T20" fmla="*/ 53094 w 4103254"/>
              <a:gd name="T21" fmla="*/ 2589577 h 27524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103254"/>
              <a:gd name="T34" fmla="*/ 0 h 2752436"/>
              <a:gd name="T35" fmla="*/ 4103254 w 4103254"/>
              <a:gd name="T36" fmla="*/ 2752436 h 27524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103254" h="2752436">
                <a:moveTo>
                  <a:pt x="4098636" y="0"/>
                </a:moveTo>
                <a:cubicBezTo>
                  <a:pt x="4100945" y="111991"/>
                  <a:pt x="4103254" y="223982"/>
                  <a:pt x="4015509" y="249382"/>
                </a:cubicBezTo>
                <a:cubicBezTo>
                  <a:pt x="3927764" y="274782"/>
                  <a:pt x="3710709" y="57727"/>
                  <a:pt x="3572164" y="152400"/>
                </a:cubicBezTo>
                <a:cubicBezTo>
                  <a:pt x="3433619" y="247073"/>
                  <a:pt x="3345872" y="711200"/>
                  <a:pt x="3184236" y="817418"/>
                </a:cubicBezTo>
                <a:cubicBezTo>
                  <a:pt x="3022600" y="923636"/>
                  <a:pt x="2766290" y="720436"/>
                  <a:pt x="2602345" y="789709"/>
                </a:cubicBezTo>
                <a:cubicBezTo>
                  <a:pt x="2438400" y="858982"/>
                  <a:pt x="2357582" y="1149927"/>
                  <a:pt x="2200564" y="1233054"/>
                </a:cubicBezTo>
                <a:cubicBezTo>
                  <a:pt x="2043546" y="1316181"/>
                  <a:pt x="1831109" y="1189182"/>
                  <a:pt x="1660236" y="1288473"/>
                </a:cubicBezTo>
                <a:cubicBezTo>
                  <a:pt x="1489363" y="1387764"/>
                  <a:pt x="1390072" y="1717964"/>
                  <a:pt x="1175327" y="1828800"/>
                </a:cubicBezTo>
                <a:cubicBezTo>
                  <a:pt x="960582" y="1939636"/>
                  <a:pt x="558800" y="1817255"/>
                  <a:pt x="371764" y="1953491"/>
                </a:cubicBezTo>
                <a:cubicBezTo>
                  <a:pt x="184728" y="2089727"/>
                  <a:pt x="106218" y="2540000"/>
                  <a:pt x="53109" y="2646218"/>
                </a:cubicBezTo>
                <a:cubicBezTo>
                  <a:pt x="0" y="2752436"/>
                  <a:pt x="26554" y="2671618"/>
                  <a:pt x="53109" y="2590800"/>
                </a:cubicBezTo>
              </a:path>
            </a:pathLst>
          </a:cu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latin typeface="+mn-lt"/>
            </a:endParaRPr>
          </a:p>
        </p:txBody>
      </p:sp>
      <p:sp>
        <p:nvSpPr>
          <p:cNvPr id="57" name="Полилиния 56"/>
          <p:cNvSpPr>
            <a:spLocks noChangeArrowheads="1"/>
          </p:cNvSpPr>
          <p:nvPr/>
        </p:nvSpPr>
        <p:spPr bwMode="auto">
          <a:xfrm>
            <a:off x="5680075" y="4656138"/>
            <a:ext cx="3352800" cy="2133600"/>
          </a:xfrm>
          <a:custGeom>
            <a:avLst/>
            <a:gdLst>
              <a:gd name="T0" fmla="*/ 3352800 w 3352800"/>
              <a:gd name="T1" fmla="*/ 0 h 2133600"/>
              <a:gd name="T2" fmla="*/ 2992582 w 3352800"/>
              <a:gd name="T3" fmla="*/ 401781 h 2133600"/>
              <a:gd name="T4" fmla="*/ 2493818 w 3352800"/>
              <a:gd name="T5" fmla="*/ 581890 h 2133600"/>
              <a:gd name="T6" fmla="*/ 2119744 w 3352800"/>
              <a:gd name="T7" fmla="*/ 1080654 h 2133600"/>
              <a:gd name="T8" fmla="*/ 1662545 w 3352800"/>
              <a:gd name="T9" fmla="*/ 1122218 h 2133600"/>
              <a:gd name="T10" fmla="*/ 1260764 w 3352800"/>
              <a:gd name="T11" fmla="*/ 1510145 h 2133600"/>
              <a:gd name="T12" fmla="*/ 803564 w 3352800"/>
              <a:gd name="T13" fmla="*/ 1634836 h 2133600"/>
              <a:gd name="T14" fmla="*/ 415636 w 3352800"/>
              <a:gd name="T15" fmla="*/ 1925781 h 2133600"/>
              <a:gd name="T16" fmla="*/ 180109 w 3352800"/>
              <a:gd name="T17" fmla="*/ 1911927 h 2133600"/>
              <a:gd name="T18" fmla="*/ 0 w 3352800"/>
              <a:gd name="T19" fmla="*/ 2133600 h 2133600"/>
              <a:gd name="T20" fmla="*/ 0 w 3352800"/>
              <a:gd name="T21" fmla="*/ 2133600 h 2133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52800"/>
              <a:gd name="T34" fmla="*/ 0 h 2133600"/>
              <a:gd name="T35" fmla="*/ 3352800 w 3352800"/>
              <a:gd name="T36" fmla="*/ 2133600 h 2133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52800" h="2133600">
                <a:moveTo>
                  <a:pt x="3352800" y="0"/>
                </a:moveTo>
                <a:cubicBezTo>
                  <a:pt x="3244273" y="152399"/>
                  <a:pt x="3135746" y="304799"/>
                  <a:pt x="2992582" y="401781"/>
                </a:cubicBezTo>
                <a:cubicBezTo>
                  <a:pt x="2849418" y="498763"/>
                  <a:pt x="2639291" y="468745"/>
                  <a:pt x="2493818" y="581890"/>
                </a:cubicBezTo>
                <a:cubicBezTo>
                  <a:pt x="2348345" y="695036"/>
                  <a:pt x="2258291" y="990599"/>
                  <a:pt x="2119745" y="1080654"/>
                </a:cubicBezTo>
                <a:cubicBezTo>
                  <a:pt x="1981199" y="1170709"/>
                  <a:pt x="1805708" y="1050636"/>
                  <a:pt x="1662545" y="1122218"/>
                </a:cubicBezTo>
                <a:cubicBezTo>
                  <a:pt x="1519382" y="1193800"/>
                  <a:pt x="1403927" y="1424709"/>
                  <a:pt x="1260764" y="1510145"/>
                </a:cubicBezTo>
                <a:cubicBezTo>
                  <a:pt x="1117601" y="1595581"/>
                  <a:pt x="944419" y="1565563"/>
                  <a:pt x="803564" y="1634836"/>
                </a:cubicBezTo>
                <a:cubicBezTo>
                  <a:pt x="662709" y="1704109"/>
                  <a:pt x="519545" y="1879599"/>
                  <a:pt x="415636" y="1925781"/>
                </a:cubicBezTo>
                <a:cubicBezTo>
                  <a:pt x="311727" y="1971963"/>
                  <a:pt x="249382" y="1877291"/>
                  <a:pt x="180109" y="1911927"/>
                </a:cubicBezTo>
                <a:cubicBezTo>
                  <a:pt x="110836" y="1946563"/>
                  <a:pt x="0" y="2133600"/>
                  <a:pt x="0" y="2133600"/>
                </a:cubicBezTo>
              </a:path>
            </a:pathLst>
          </a:cu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latin typeface="+mn-lt"/>
            </a:endParaRPr>
          </a:p>
        </p:txBody>
      </p:sp>
      <p:sp>
        <p:nvSpPr>
          <p:cNvPr id="58" name="Прямоугольник 57"/>
          <p:cNvSpPr>
            <a:spLocks noChangeArrowheads="1"/>
          </p:cNvSpPr>
          <p:nvPr/>
        </p:nvSpPr>
        <p:spPr bwMode="auto">
          <a:xfrm rot="2592185">
            <a:off x="6459538" y="5448300"/>
            <a:ext cx="1571625" cy="214313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59" name="Прямоугольник 58"/>
          <p:cNvSpPr>
            <a:spLocks noChangeArrowheads="1"/>
          </p:cNvSpPr>
          <p:nvPr/>
        </p:nvSpPr>
        <p:spPr bwMode="auto">
          <a:xfrm rot="2592185">
            <a:off x="7031038" y="5019675"/>
            <a:ext cx="1571625" cy="214313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0" name="Прямоугольник 59"/>
          <p:cNvSpPr>
            <a:spLocks noChangeArrowheads="1"/>
          </p:cNvSpPr>
          <p:nvPr/>
        </p:nvSpPr>
        <p:spPr bwMode="auto">
          <a:xfrm rot="-2744596">
            <a:off x="6436520" y="49236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1" name="Прямоугольник 60"/>
          <p:cNvSpPr>
            <a:spLocks noChangeArrowheads="1"/>
          </p:cNvSpPr>
          <p:nvPr/>
        </p:nvSpPr>
        <p:spPr bwMode="auto">
          <a:xfrm rot="-2744596">
            <a:off x="6588920" y="50760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2" name="Прямоугольник 61"/>
          <p:cNvSpPr>
            <a:spLocks noChangeArrowheads="1"/>
          </p:cNvSpPr>
          <p:nvPr/>
        </p:nvSpPr>
        <p:spPr bwMode="auto">
          <a:xfrm rot="-2744596">
            <a:off x="6741320" y="52284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3" name="Прямоугольник 62"/>
          <p:cNvSpPr>
            <a:spLocks noChangeArrowheads="1"/>
          </p:cNvSpPr>
          <p:nvPr/>
        </p:nvSpPr>
        <p:spPr bwMode="auto">
          <a:xfrm rot="-2744596">
            <a:off x="6893720" y="53808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4" name="Прямоугольник 63"/>
          <p:cNvSpPr>
            <a:spLocks noChangeArrowheads="1"/>
          </p:cNvSpPr>
          <p:nvPr/>
        </p:nvSpPr>
        <p:spPr bwMode="auto">
          <a:xfrm rot="-2744596">
            <a:off x="7046120" y="55332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5" name="Прямоугольник 64"/>
          <p:cNvSpPr>
            <a:spLocks noChangeArrowheads="1"/>
          </p:cNvSpPr>
          <p:nvPr/>
        </p:nvSpPr>
        <p:spPr bwMode="auto">
          <a:xfrm rot="-2744596">
            <a:off x="7198520" y="5685631"/>
            <a:ext cx="1414462" cy="142875"/>
          </a:xfrm>
          <a:prstGeom prst="rect">
            <a:avLst/>
          </a:prstGeom>
          <a:solidFill>
            <a:srgbClr val="FF9933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19" name="Прямоугольник 18" descr="Дуб"/>
          <p:cNvSpPr>
            <a:spLocks noChangeArrowheads="1"/>
          </p:cNvSpPr>
          <p:nvPr/>
        </p:nvSpPr>
        <p:spPr bwMode="auto">
          <a:xfrm>
            <a:off x="3429000" y="2786063"/>
            <a:ext cx="1500188" cy="15716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66" name="Прямоугольник 65"/>
          <p:cNvSpPr>
            <a:spLocks noChangeArrowheads="1"/>
          </p:cNvSpPr>
          <p:nvPr/>
        </p:nvSpPr>
        <p:spPr bwMode="auto">
          <a:xfrm>
            <a:off x="3929063" y="3714750"/>
            <a:ext cx="414337" cy="628650"/>
          </a:xfrm>
          <a:prstGeom prst="rect">
            <a:avLst/>
          </a:prstGeom>
          <a:solidFill>
            <a:srgbClr val="9933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3500438" y="2928938"/>
            <a:ext cx="428625" cy="500062"/>
          </a:xfrm>
          <a:prstGeom prst="rect">
            <a:avLst/>
          </a:prstGeom>
          <a:solidFill>
            <a:srgbClr val="CCEC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4286250" y="2928938"/>
            <a:ext cx="428625" cy="500062"/>
          </a:xfrm>
          <a:prstGeom prst="rect">
            <a:avLst/>
          </a:prstGeom>
          <a:solidFill>
            <a:srgbClr val="CCEC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500"/>
                            </p:stCondLst>
                            <p:childTnLst>
                              <p:par>
                                <p:cTn id="134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000"/>
                            </p:stCondLst>
                            <p:childTnLst>
                              <p:par>
                                <p:cTn id="14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8" grpId="0" animBg="1"/>
      <p:bldP spid="54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0" grpId="0" animBg="1"/>
      <p:bldP spid="51" grpId="0" animBg="1"/>
      <p:bldP spid="52" grpId="0" animBg="1"/>
      <p:bldP spid="53" grpId="0" animBg="1"/>
      <p:bldP spid="48" grpId="0" animBg="1"/>
      <p:bldP spid="49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19" grpId="0" animBg="1"/>
      <p:bldP spid="66" grpId="0" animBg="1"/>
      <p:bldP spid="22" grpId="0" animBg="1"/>
      <p:bldP spid="2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151</Words>
  <Application>Microsoft Office PowerPoint</Application>
  <PresentationFormat>Экран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Логопед</dc:creator>
  <cp:lastModifiedBy>user</cp:lastModifiedBy>
  <cp:revision>26</cp:revision>
  <dcterms:created xsi:type="dcterms:W3CDTF">2011-12-13T07:29:13Z</dcterms:created>
  <dcterms:modified xsi:type="dcterms:W3CDTF">2014-11-02T16:49:22Z</dcterms:modified>
</cp:coreProperties>
</file>