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notesMasterIdLst>
    <p:notesMasterId r:id="rId17"/>
  </p:notesMasterIdLst>
  <p:sldIdLst>
    <p:sldId id="256" r:id="rId2"/>
    <p:sldId id="261" r:id="rId3"/>
    <p:sldId id="269" r:id="rId4"/>
    <p:sldId id="268" r:id="rId5"/>
    <p:sldId id="267" r:id="rId6"/>
    <p:sldId id="266" r:id="rId7"/>
    <p:sldId id="265" r:id="rId8"/>
    <p:sldId id="264" r:id="rId9"/>
    <p:sldId id="263" r:id="rId10"/>
    <p:sldId id="262" r:id="rId11"/>
    <p:sldId id="260" r:id="rId12"/>
    <p:sldId id="259" r:id="rId13"/>
    <p:sldId id="258" r:id="rId14"/>
    <p:sldId id="257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59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08D76-5A4C-4874-8BF1-48942262D934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2D817-B782-4713-A235-D92F79056F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73CB-1AD2-45FF-B803-1FC3FA2B117A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F719-4CF3-464C-9D43-54BC0B6EE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73CB-1AD2-45FF-B803-1FC3FA2B117A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F719-4CF3-464C-9D43-54BC0B6EE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73CB-1AD2-45FF-B803-1FC3FA2B117A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F719-4CF3-464C-9D43-54BC0B6EE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73CB-1AD2-45FF-B803-1FC3FA2B117A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F719-4CF3-464C-9D43-54BC0B6EE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73CB-1AD2-45FF-B803-1FC3FA2B117A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F719-4CF3-464C-9D43-54BC0B6EE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73CB-1AD2-45FF-B803-1FC3FA2B117A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F719-4CF3-464C-9D43-54BC0B6EE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73CB-1AD2-45FF-B803-1FC3FA2B117A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F719-4CF3-464C-9D43-54BC0B6EE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73CB-1AD2-45FF-B803-1FC3FA2B117A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F719-4CF3-464C-9D43-54BC0B6EE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73CB-1AD2-45FF-B803-1FC3FA2B117A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F719-4CF3-464C-9D43-54BC0B6EE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73CB-1AD2-45FF-B803-1FC3FA2B117A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F719-4CF3-464C-9D43-54BC0B6EE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73CB-1AD2-45FF-B803-1FC3FA2B117A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5B9F719-4CF3-464C-9D43-54BC0B6EEC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FB873CB-1AD2-45FF-B803-1FC3FA2B117A}" type="datetimeFigureOut">
              <a:rPr lang="ru-RU" smtClean="0"/>
              <a:pPr/>
              <a:t>07.02.2017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B9F719-4CF3-464C-9D43-54BC0B6EEC5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advClick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0%BA%D1%83b/15674_html_m2e3dc9b9.jpg" TargetMode="External"/><Relationship Id="rId2" Type="http://schemas.openxmlformats.org/officeDocument/2006/relationships/hyperlink" Target="http://rodn-i-k.narod.ru/analvtabl2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choice3'%5d.update('onmouseover" TargetMode="External"/><Relationship Id="rId2" Type="http://schemas.openxmlformats.org/officeDocument/2006/relationships/hyperlink" Target="http://rodn-i-k.narod.ru/analvtabl2.ht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 idx="4294967295"/>
          </p:nvPr>
        </p:nvSpPr>
        <p:spPr>
          <a:xfrm>
            <a:off x="1043608" y="2924944"/>
            <a:ext cx="7200799" cy="13247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i="1" dirty="0" smtClean="0">
                <a:latin typeface="+mn-lt"/>
              </a:rPr>
              <a:t>Вербальные логические связи</a:t>
            </a:r>
            <a:endParaRPr lang="ru-RU" sz="6000" b="1" i="1" dirty="0">
              <a:latin typeface="+mn-lt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4294967295"/>
          </p:nvPr>
        </p:nvSpPr>
        <p:spPr>
          <a:xfrm>
            <a:off x="467544" y="5085184"/>
            <a:ext cx="7854950" cy="1584176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Выполнила: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педагог- психолог МОУ СОШ №41 г. Саранск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Зотова Светлана Николаевна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316416" y="6309320"/>
            <a:ext cx="648072" cy="432048"/>
          </a:xfrm>
          <a:prstGeom prst="actionButtonForwardNex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мка 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Управляющая кнопка: сведения 6">
            <a:hlinkClick r:id="rId2" action="ppaction://hlinksldjump" highlightClick="1"/>
          </p:cNvPr>
          <p:cNvSpPr/>
          <p:nvPr/>
        </p:nvSpPr>
        <p:spPr>
          <a:xfrm>
            <a:off x="179512" y="188640"/>
            <a:ext cx="432048" cy="360040"/>
          </a:xfrm>
          <a:prstGeom prst="actionButtonInformation">
            <a:avLst/>
          </a:prstGeom>
          <a:solidFill>
            <a:schemeClr val="tx1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http://girniy.ru/metisb/%D0%9A%D0%BE%D0%BC%D0%BF%D0%BB%D0%B5%D0%BA%D1%81%D0%BD%D0%B0%D1%8F+%D0%B4%D0%B8%D0%B0%D0%B3%D0%BD%D0%BE%D1%81%D1%82%D0%B8%D0%BA%D0%B0+%D0%B2%D0%BA%D0%BB%D1%8E%D1%87%D0%B0%D0%B5%D1%82+%D0%BE%D1%86%D0%B5%D0%BD%D0%BA%D1%83b/15674_html_m2e3dc9b9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FF1F0"/>
              </a:clrFrom>
              <a:clrTo>
                <a:srgbClr val="EFF1F0">
                  <a:alpha val="0"/>
                </a:srgbClr>
              </a:clrTo>
            </a:clrChange>
            <a:lum contrast="20000"/>
          </a:blip>
          <a:srcRect l="3780" t="3749" r="4556" b="55015"/>
          <a:stretch>
            <a:fillRect/>
          </a:stretch>
        </p:blipFill>
        <p:spPr bwMode="auto">
          <a:xfrm>
            <a:off x="1691680" y="462567"/>
            <a:ext cx="5544616" cy="188631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1000100" y="3429000"/>
            <a:ext cx="25362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корень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282" y="428604"/>
            <a:ext cx="8715436" cy="2680412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гора\пещера</a:t>
            </a: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дерево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643834" y="1285860"/>
            <a:ext cx="428628" cy="7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29256" y="3500438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дупло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71538" y="4857760"/>
            <a:ext cx="22145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крона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43570" y="4857760"/>
            <a:ext cx="2714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лес</a:t>
            </a:r>
            <a:r>
              <a:rPr lang="ru-RU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 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571868" y="5786454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ствол</a:t>
            </a: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648072" cy="432048"/>
          </a:xfrm>
          <a:prstGeom prst="actionButtonForwardNex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мка 1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129 -0.01828 L -0.14357 0.076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4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73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4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57345" grpId="0"/>
      <p:bldP spid="57345" grpId="1"/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3143240" y="4143380"/>
            <a:ext cx="30003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звери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500042"/>
            <a:ext cx="8715436" cy="2680412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коровы\стадо</a:t>
            </a: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волки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15272" y="1357298"/>
            <a:ext cx="428628" cy="7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472" y="3857628"/>
            <a:ext cx="185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лес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388" y="3857628"/>
            <a:ext cx="21431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охота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071538" y="5500702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стая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72132" y="5572140"/>
            <a:ext cx="3286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хищники</a:t>
            </a: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648072" cy="432048"/>
          </a:xfrm>
          <a:prstGeom prst="actionButtonForwardNex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мка 9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931 -0.02637 L 0.30121 -0.1943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-8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04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41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0417" grpId="0"/>
      <p:bldP spid="60417" grpId="1"/>
      <p:bldP spid="4" grpId="0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428596" y="3643314"/>
            <a:ext cx="28574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сталь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571480"/>
            <a:ext cx="8715436" cy="2680412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иголка\острие</a:t>
            </a: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бритва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072462" y="1428736"/>
            <a:ext cx="428628" cy="7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00694" y="3714752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металл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48" y="5572140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лезвие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00298" y="4572008"/>
            <a:ext cx="33575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царапина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86446" y="5429264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резать</a:t>
            </a: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648072" cy="432048"/>
          </a:xfrm>
          <a:prstGeom prst="actionButtonForwardNex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мка 9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3.79366E-7 L 0.2993 -0.18899 " pathEditMode="relative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24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46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2465" grpId="0"/>
      <p:bldP spid="62465" grpId="1"/>
      <p:bldP spid="4" grpId="0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714348" y="3786190"/>
            <a:ext cx="25010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зрение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282" y="500042"/>
            <a:ext cx="8715436" cy="2724150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нога\костыль</a:t>
            </a:r>
            <a:r>
              <a:rPr lang="ru-RU" sz="48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48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глаза</a:t>
            </a:r>
            <a:r>
              <a:rPr lang="ru-RU" sz="48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48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001024" y="1285860"/>
            <a:ext cx="4286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43306" y="3786190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очки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71670" y="5500702"/>
            <a:ext cx="2071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слезы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818" y="5500702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голова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57950" y="3786190"/>
            <a:ext cx="185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веки</a:t>
            </a: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648072" cy="432048"/>
          </a:xfrm>
          <a:prstGeom prst="actionButtonForwardNex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мка 9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25 0.00301 L -0.01545 0.0974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34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48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3489" grpId="0"/>
      <p:bldP spid="63489" grpId="1"/>
      <p:bldP spid="4" grpId="0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428596" y="4643446"/>
            <a:ext cx="22145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мачта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282" y="571480"/>
            <a:ext cx="8715436" cy="2680412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машина\мотор</a:t>
            </a: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яхта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43834" y="1428736"/>
            <a:ext cx="428628" cy="714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57356" y="3571876"/>
            <a:ext cx="1714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киль</a:t>
            </a:r>
            <a:endParaRPr lang="ru-RU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928926" y="535782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корма</a:t>
            </a:r>
            <a:endParaRPr lang="ru-RU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6572264" y="5286388"/>
            <a:ext cx="22145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плыть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5072066" y="3786190"/>
            <a:ext cx="2143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парус</a:t>
            </a:r>
            <a:endParaRPr lang="ru-RU" sz="4800" dirty="0"/>
          </a:p>
        </p:txBody>
      </p:sp>
      <p:sp>
        <p:nvSpPr>
          <p:cNvPr id="10" name="Умножение 9">
            <a:hlinkClick r:id="" action="ppaction://hlinkshowjump?jump=endshow"/>
          </p:cNvPr>
          <p:cNvSpPr/>
          <p:nvPr/>
        </p:nvSpPr>
        <p:spPr>
          <a:xfrm>
            <a:off x="8388424" y="0"/>
            <a:ext cx="611560" cy="576064"/>
          </a:xfrm>
          <a:prstGeom prst="mathMultiply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1111E-6 2.82905E-6 L -0.14966 0.02105 " pathEditMode="relative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45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1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64513" grpId="0"/>
      <p:bldP spid="64513" grpId="1"/>
      <p:bldP spid="4" grpId="0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Используемые ресурсы: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Материал </a:t>
            </a:r>
            <a:r>
              <a:rPr lang="en-US" sz="1800" dirty="0" smtClean="0">
                <a:hlinkClick r:id="rId2"/>
              </a:rPr>
              <a:t>http://rodn-i-k.narod.ru/analvtabl2.htm</a:t>
            </a:r>
            <a:endParaRPr lang="ru-RU" sz="1800" dirty="0" smtClean="0"/>
          </a:p>
          <a:p>
            <a:r>
              <a:rPr lang="ru-RU" sz="1800" dirty="0" smtClean="0"/>
              <a:t>Картинка </a:t>
            </a:r>
            <a:r>
              <a:rPr lang="en-US" sz="1800" dirty="0" smtClean="0"/>
              <a:t>http://girniy.ru/metisb/%D0%9A%D0%BE%D0%BC%D0%BF%D0%BB%D0%B5%D0%BA%D1%81%D0%BD%D0%B0%D1%8F+%D0%B4%D0%B8%D0%B0%D0%B3%D0%BD%D0%BE%D1%81%D1%82%D0%B8%D0%BA%D0%B0+%D0%B2%D0%BA%D0%BB%D1%8E%D1%87%D0%B0%D0%B5%D1%82+%D0%BE%D1%86%D0%B5%D0%BD%D</a:t>
            </a:r>
            <a:r>
              <a:rPr lang="en-US" sz="1800" dirty="0" smtClean="0">
                <a:hlinkClick r:id="rId3" action="ppaction://hlinkfile"/>
              </a:rPr>
              <a:t>0%BA%D1%83b/15674_html_m2e3dc9b9.jpg</a:t>
            </a:r>
            <a:r>
              <a:rPr lang="ru-RU" sz="1800" dirty="0" smtClean="0"/>
              <a:t> </a:t>
            </a:r>
          </a:p>
          <a:p>
            <a:endParaRPr lang="ru-RU" sz="1800" dirty="0"/>
          </a:p>
        </p:txBody>
      </p:sp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928662" y="3286124"/>
            <a:ext cx="281359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 bmk="">
              <a:latin typeface="Arial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сажать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2844" y="285728"/>
            <a:ext cx="8715436" cy="2724150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рожь\поле</a:t>
            </a:r>
            <a:r>
              <a:rPr lang="ru-RU" sz="48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48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яблоня</a:t>
            </a:r>
            <a:r>
              <a:rPr lang="ru-RU" sz="48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48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001024" y="1142984"/>
            <a:ext cx="428628" cy="7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29256" y="3429000"/>
            <a:ext cx="3429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яблоки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0100" y="4643446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растить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29256" y="4572008"/>
            <a:ext cx="3429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урожай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28992" y="5643578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сад </a:t>
            </a: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648072" cy="432048"/>
          </a:xfrm>
          <a:prstGeom prst="actionButtonForwardNex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мка 9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9.41476E-7 L -2.5E-6 -0.1994 " pathEditMode="relative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83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69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8369" grpId="0"/>
      <p:bldP spid="58369" grpId="1"/>
      <p:bldP spid="4" grpId="0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42844" y="285728"/>
            <a:ext cx="8715436" cy="2680412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шар\круг</a:t>
            </a: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куб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72330" y="1142984"/>
            <a:ext cx="428628" cy="7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5786" y="3571876"/>
            <a:ext cx="185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Bookman Old Style" pitchFamily="18" charset="0"/>
              </a:rPr>
              <a:t>тело</a:t>
            </a:r>
            <a:endParaRPr lang="ru-RU" sz="4800" dirty="0">
              <a:latin typeface="Bookman Old Style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6446" y="378619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938846" y="393859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286116" y="4429132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Bookman Old Style" pitchFamily="18" charset="0"/>
              </a:rPr>
              <a:t>фигура</a:t>
            </a:r>
            <a:endParaRPr lang="ru-RU" sz="4800" dirty="0">
              <a:latin typeface="Bookman Old Style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00826" y="3571876"/>
            <a:ext cx="2266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Bookman Old Style" pitchFamily="18" charset="0"/>
              </a:rPr>
              <a:t>конус</a:t>
            </a:r>
            <a:endParaRPr lang="ru-RU" sz="4800" dirty="0">
              <a:latin typeface="Bookman Old Style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4348" y="5643578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Bookman Old Style" pitchFamily="18" charset="0"/>
              </a:rPr>
              <a:t>призма</a:t>
            </a:r>
            <a:endParaRPr lang="ru-RU" sz="4800" dirty="0">
              <a:latin typeface="Bookman Old Style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8" y="5643578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Bookman Old Style" pitchFamily="18" charset="0"/>
              </a:rPr>
              <a:t>квадрат</a:t>
            </a:r>
            <a:endParaRPr lang="ru-RU" sz="4800" dirty="0">
              <a:latin typeface="Bookman Old Style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648072" cy="432048"/>
          </a:xfrm>
          <a:prstGeom prst="actionButtonForwardNex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мка 17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16 -0.12075 L -0.25365 -0.2361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-58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0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42844" y="285728"/>
            <a:ext cx="8715436" cy="2680412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утро\ночь</a:t>
            </a: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зима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29520" y="1142984"/>
            <a:ext cx="428628" cy="7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0100" y="3429000"/>
            <a:ext cx="2143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Bookman Old Style" pitchFamily="18" charset="0"/>
              </a:rPr>
              <a:t>мороз</a:t>
            </a:r>
            <a:endParaRPr lang="ru-RU" sz="4800" dirty="0">
              <a:latin typeface="Bookman Old Style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5786" y="5357826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Bookman Old Style" pitchFamily="18" charset="0"/>
              </a:rPr>
              <a:t>январь</a:t>
            </a:r>
            <a:endParaRPr lang="ru-RU" sz="4800" dirty="0">
              <a:latin typeface="Bookman Old Style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15140" y="3357562"/>
            <a:ext cx="1714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Bookman Old Style" pitchFamily="18" charset="0"/>
              </a:rPr>
              <a:t>снег</a:t>
            </a:r>
            <a:endParaRPr lang="ru-RU" sz="4800" dirty="0">
              <a:latin typeface="Bookman Old Style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29388" y="5429264"/>
            <a:ext cx="20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Bookman Old Style" pitchFamily="18" charset="0"/>
              </a:rPr>
              <a:t>осень</a:t>
            </a:r>
            <a:endParaRPr lang="ru-RU" sz="4800" dirty="0">
              <a:latin typeface="Bookman Old Style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14744" y="4429132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Bookman Old Style" pitchFamily="18" charset="0"/>
              </a:rPr>
              <a:t>месяц</a:t>
            </a:r>
            <a:endParaRPr lang="ru-RU" sz="4800" dirty="0">
              <a:latin typeface="Bookman Old Style" pitchFamily="18" charset="0"/>
            </a:endParaRPr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648072" cy="432048"/>
          </a:xfrm>
          <a:prstGeom prst="actionButtonForwardNex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мка 1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4742 L -0.28889 -0.183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-6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3214678" y="4429132"/>
            <a:ext cx="264320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четверг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44" y="285728"/>
            <a:ext cx="8858312" cy="2451735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понедельник\среда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32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воскресенье</a:t>
            </a:r>
            <a:r>
              <a:rPr lang="ru-RU" sz="32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32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58214" y="1000108"/>
            <a:ext cx="428628" cy="7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72132" y="3143248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суббота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596" y="3214686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вторник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5357826"/>
            <a:ext cx="22145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среда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15008" y="5357826"/>
            <a:ext cx="2857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пятница</a:t>
            </a: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648072" cy="432048"/>
          </a:xfrm>
          <a:prstGeom prst="actionButtonForwardNex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мка 1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47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5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47 0.00231 L -0.21424 0.149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" y="73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4753" grpId="0"/>
      <p:bldP spid="74753" grpId="1"/>
      <p:bldP spid="9" grpId="0"/>
      <p:bldP spid="5" grpId="0"/>
      <p:bldP spid="5" grpId="1"/>
      <p:bldP spid="6" grpId="0"/>
      <p:bldP spid="6" grpId="1"/>
      <p:bldP spid="7" grpId="0"/>
      <p:bldP spid="7" grpId="1"/>
      <p:bldP spid="10" grpId="0"/>
      <p:bldP spid="1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5643570" y="3357562"/>
            <a:ext cx="29241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добрый 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2844" y="285728"/>
            <a:ext cx="8715436" cy="2680412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голод\тощий</a:t>
            </a: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труд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929586" y="1142984"/>
            <a:ext cx="428628" cy="7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0100" y="3429000"/>
            <a:ext cx="2143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пища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28662" y="5500702"/>
            <a:ext cx="2357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усилие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00694" y="5500702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усталый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57554" y="4429132"/>
            <a:ext cx="2071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плата</a:t>
            </a: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648072" cy="432048"/>
          </a:xfrm>
          <a:prstGeom prst="actionButtonForwardNex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мка 1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86 -0.00555 L -0.23802 -0.1628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" y="-7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57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77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75777" grpId="0"/>
      <p:bldP spid="75777" grpId="1"/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785786" y="3357562"/>
            <a:ext cx="228601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мебель</a:t>
            </a:r>
            <a:r>
              <a:rPr kumimoji="0" lang="ru-RU" sz="1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44" y="285728"/>
            <a:ext cx="8715436" cy="2680412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ель\дуб</a:t>
            </a: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стол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00892" y="1142984"/>
            <a:ext cx="428628" cy="7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7224" y="5500702"/>
            <a:ext cx="22145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шкаф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86380" y="5643578"/>
            <a:ext cx="3429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гарнитур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86182" y="4357694"/>
            <a:ext cx="1714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ваза</a:t>
            </a:r>
            <a:r>
              <a:rPr lang="ru-RU" dirty="0" smtClean="0" bmk="">
                <a:latin typeface="Arial" pitchFamily="34" charset="0"/>
              </a:rPr>
              <a:t> 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643538" y="3286124"/>
            <a:ext cx="35004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скатерть</a:t>
            </a: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648072" cy="432048"/>
          </a:xfrm>
          <a:prstGeom prst="actionButtonForwardNex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мка 1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70021E-6 L 0.33073 -0.17835 " pathEditMode="relative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86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609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68609" grpId="0"/>
      <p:bldP spid="68609" grpId="1"/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6072198" y="5572140"/>
            <a:ext cx="238879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ученик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2844" y="285728"/>
            <a:ext cx="8715436" cy="2656046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малина\ягода</a:t>
            </a: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физика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143901" y="1142984"/>
            <a:ext cx="428628" cy="7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28662" y="3357562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вакуум</a:t>
            </a:r>
            <a:r>
              <a:rPr lang="ru-RU" dirty="0" smtClean="0">
                <a:latin typeface="Arial" pitchFamily="34" charset="0"/>
              </a:rPr>
              <a:t> 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8" y="3357562"/>
            <a:ext cx="2714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ученый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7224" y="5357826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лекция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28992" y="4500570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наука</a:t>
            </a: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648072" cy="432048"/>
          </a:xfrm>
          <a:prstGeom prst="actionButtonForwardNex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мка 1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06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57"/>
                  </p:tgtEl>
                </p:cond>
              </p:nextCondLst>
            </p:seq>
          </p:childTnLst>
        </p:cTn>
      </p:par>
    </p:tnLst>
    <p:bldLst>
      <p:bldP spid="70657" grpId="0"/>
      <p:bldP spid="70657" grpId="1"/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428596" y="3500438"/>
            <a:ext cx="21563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фраза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4282" y="428604"/>
            <a:ext cx="8715436" cy="2680412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число\цифры</a:t>
            </a: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слово</a:t>
            </a:r>
            <a:r>
              <a:rPr lang="ru-RU" sz="4400" b="1" dirty="0" err="1" smtClean="0">
                <a:solidFill>
                  <a:schemeClr val="bg2">
                    <a:lumMod val="25000"/>
                  </a:schemeClr>
                </a:solidFill>
                <a:effectLst/>
                <a:latin typeface="Bookman Old Style" pitchFamily="18" charset="0"/>
                <a:cs typeface="Times New Roman" pitchFamily="18" charset="0"/>
              </a:rPr>
              <a:t>\</a:t>
            </a: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4400" b="1" dirty="0" smtClean="0">
              <a:solidFill>
                <a:schemeClr val="bg2">
                  <a:lumMod val="25000"/>
                </a:schemeClr>
              </a:solidFill>
              <a:effectLst/>
              <a:latin typeface="Bookman Old Style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001024" y="1285860"/>
            <a:ext cx="428628" cy="7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86512" y="5643578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буквы</a:t>
            </a: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  <a:hlinkClick r:id="rId2"/>
                <a:hlinkMouseOver r:id="rId3"/>
              </a:rPr>
              <a:t>  </a:t>
            </a:r>
            <a:endParaRPr lang="ru-RU" sz="4800" dirty="0" smtClean="0">
              <a:solidFill>
                <a:srgbClr val="000000"/>
              </a:solidFill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00760" y="3571876"/>
            <a:ext cx="3000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читать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57554" y="4572008"/>
            <a:ext cx="2928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рассказ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4348" y="5643578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0000"/>
                </a:solidFill>
                <a:latin typeface="Bookman Old Style" pitchFamily="18" charset="0"/>
                <a:cs typeface="Times New Roman" pitchFamily="18" charset="0"/>
              </a:rPr>
              <a:t>книга</a:t>
            </a: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388424" y="6309320"/>
            <a:ext cx="648072" cy="432048"/>
          </a:xfrm>
          <a:prstGeom prst="actionButtonForwardNex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мка 1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061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82743E-7 L -0.32292 -0.15753 " pathEditMode="relative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52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29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55297" grpId="0"/>
      <p:bldP spid="55297" grpId="1"/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1412</TotalTime>
  <Words>166</Words>
  <Application>Microsoft Office PowerPoint</Application>
  <PresentationFormat>Экран (4:3)</PresentationFormat>
  <Paragraphs>113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Вербальные логические связи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Используемые ресурсы: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школа 41</dc:creator>
  <cp:lastModifiedBy>школа 41</cp:lastModifiedBy>
  <cp:revision>28</cp:revision>
  <dcterms:created xsi:type="dcterms:W3CDTF">2016-03-03T12:09:12Z</dcterms:created>
  <dcterms:modified xsi:type="dcterms:W3CDTF">2017-02-07T09:20:00Z</dcterms:modified>
</cp:coreProperties>
</file>